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84" r:id="rId2"/>
    <p:sldId id="324" r:id="rId3"/>
    <p:sldId id="331" r:id="rId4"/>
    <p:sldId id="332" r:id="rId5"/>
    <p:sldId id="345" r:id="rId6"/>
    <p:sldId id="306" r:id="rId7"/>
    <p:sldId id="307" r:id="rId8"/>
    <p:sldId id="285" r:id="rId9"/>
    <p:sldId id="344" r:id="rId10"/>
    <p:sldId id="333" r:id="rId11"/>
    <p:sldId id="334" r:id="rId12"/>
    <p:sldId id="337" r:id="rId13"/>
    <p:sldId id="340" r:id="rId14"/>
    <p:sldId id="321" r:id="rId15"/>
    <p:sldId id="262" r:id="rId16"/>
    <p:sldId id="341" r:id="rId17"/>
  </p:sldIdLst>
  <p:sldSz cx="12192000" cy="685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612"/>
    <p:restoredTop sz="92751"/>
  </p:normalViewPr>
  <p:slideViewPr>
    <p:cSldViewPr snapToGrid="0">
      <p:cViewPr>
        <p:scale>
          <a:sx n="96" d="100"/>
          <a:sy n="96" d="100"/>
        </p:scale>
        <p:origin x="1560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C4A3DE8-3034-0F49-B433-968CF1D287CB}" type="doc">
      <dgm:prSet loTypeId="urn:microsoft.com/office/officeart/2008/layout/NameandTitleOrganizationalChar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F0575AD-6A9A-3745-B537-417644C3D03C}">
      <dgm:prSet phldrT="[Text]"/>
      <dgm:spPr/>
      <dgm:t>
        <a:bodyPr/>
        <a:lstStyle/>
        <a:p>
          <a:r>
            <a:rPr lang="en-US" dirty="0" smtClean="0"/>
            <a:t>Machine Learning</a:t>
          </a:r>
          <a:endParaRPr lang="en-US" dirty="0"/>
        </a:p>
      </dgm:t>
    </dgm:pt>
    <dgm:pt modelId="{FC3CEECD-BCAA-7448-A3DD-00BE09B65DE7}" type="parTrans" cxnId="{4537A04C-32A5-7E43-993C-9E4DEC25F1A6}">
      <dgm:prSet/>
      <dgm:spPr/>
      <dgm:t>
        <a:bodyPr/>
        <a:lstStyle/>
        <a:p>
          <a:endParaRPr lang="en-US"/>
        </a:p>
      </dgm:t>
    </dgm:pt>
    <dgm:pt modelId="{DD9F3C00-E447-3E4F-8D28-B6E4011364BB}" type="sibTrans" cxnId="{4537A04C-32A5-7E43-993C-9E4DEC25F1A6}">
      <dgm:prSet/>
      <dgm:spPr>
        <a:pattFill prst="pct5">
          <a:fgClr>
            <a:schemeClr val="lt1">
              <a:hueOff val="0"/>
              <a:satOff val="0"/>
              <a:lumOff val="0"/>
            </a:schemeClr>
          </a:fgClr>
          <a:bgClr>
            <a:schemeClr val="bg1"/>
          </a:bgClr>
        </a:pattFill>
        <a:ln>
          <a:solidFill>
            <a:schemeClr val="accent1"/>
          </a:solidFill>
        </a:ln>
      </dgm:spPr>
      <dgm:t>
        <a:bodyPr/>
        <a:lstStyle/>
        <a:p>
          <a:pPr algn="l"/>
          <a:r>
            <a:rPr lang="en-US" dirty="0" smtClean="0"/>
            <a:t>Ability to learn without being explicitly programmed</a:t>
          </a:r>
          <a:endParaRPr lang="en-US" dirty="0"/>
        </a:p>
      </dgm:t>
    </dgm:pt>
    <dgm:pt modelId="{D1BFADC8-F1F5-A34F-85B4-58F449C11722}">
      <dgm:prSet phldrT="[Text]"/>
      <dgm:spPr/>
      <dgm:t>
        <a:bodyPr/>
        <a:lstStyle/>
        <a:p>
          <a:r>
            <a:rPr lang="en-US" dirty="0" smtClean="0"/>
            <a:t>Supervised</a:t>
          </a:r>
          <a:endParaRPr lang="en-US" dirty="0"/>
        </a:p>
      </dgm:t>
    </dgm:pt>
    <dgm:pt modelId="{4B781EF5-8818-CB42-AF8D-FA0F07BB22F8}" type="parTrans" cxnId="{3F94D08E-4ED9-7A45-BE35-FCE051174A72}">
      <dgm:prSet/>
      <dgm:spPr/>
      <dgm:t>
        <a:bodyPr/>
        <a:lstStyle/>
        <a:p>
          <a:endParaRPr lang="en-US"/>
        </a:p>
      </dgm:t>
    </dgm:pt>
    <dgm:pt modelId="{E9F9EE3D-F2BB-0A46-A49D-24CBCA573487}" type="sibTrans" cxnId="{3F94D08E-4ED9-7A45-BE35-FCE051174A72}">
      <dgm:prSet custT="1"/>
      <dgm:spPr/>
      <dgm:t>
        <a:bodyPr/>
        <a:lstStyle/>
        <a:p>
          <a:pPr algn="l"/>
          <a:r>
            <a:rPr lang="en-US" sz="1100" dirty="0" smtClean="0"/>
            <a:t>Predicting customer churn, sales volume, credit card frauds,  stock price movement</a:t>
          </a:r>
          <a:endParaRPr lang="en-US" sz="1100" dirty="0"/>
        </a:p>
      </dgm:t>
    </dgm:pt>
    <dgm:pt modelId="{8BC0884F-D521-FD47-8508-6DDF7DE6568A}">
      <dgm:prSet phldrT="[Text]"/>
      <dgm:spPr/>
      <dgm:t>
        <a:bodyPr/>
        <a:lstStyle/>
        <a:p>
          <a:r>
            <a:rPr lang="en-US" dirty="0" smtClean="0"/>
            <a:t>Unsupervised</a:t>
          </a:r>
          <a:endParaRPr lang="en-US" dirty="0"/>
        </a:p>
      </dgm:t>
    </dgm:pt>
    <dgm:pt modelId="{F969ADA6-F888-9044-B56F-B8F270FBB10C}" type="parTrans" cxnId="{2B437341-07AE-E54B-A079-7934E81F89EE}">
      <dgm:prSet/>
      <dgm:spPr/>
      <dgm:t>
        <a:bodyPr/>
        <a:lstStyle/>
        <a:p>
          <a:endParaRPr lang="en-US"/>
        </a:p>
      </dgm:t>
    </dgm:pt>
    <dgm:pt modelId="{B5C783D8-F502-744C-8B4D-04B0A79E6DF3}" type="sibTrans" cxnId="{2B437341-07AE-E54B-A079-7934E81F89EE}">
      <dgm:prSet custT="1"/>
      <dgm:spPr/>
      <dgm:t>
        <a:bodyPr/>
        <a:lstStyle/>
        <a:p>
          <a:pPr algn="l"/>
          <a:endParaRPr lang="en-US" sz="1100" dirty="0" smtClean="0"/>
        </a:p>
        <a:p>
          <a:pPr algn="l"/>
          <a:r>
            <a:rPr lang="en-US" sz="1100" dirty="0" smtClean="0"/>
            <a:t>Customer segmentation, market segmentation</a:t>
          </a:r>
        </a:p>
        <a:p>
          <a:pPr algn="r"/>
          <a:endParaRPr lang="en-US" sz="600" dirty="0"/>
        </a:p>
      </dgm:t>
    </dgm:pt>
    <dgm:pt modelId="{175C74ED-592E-A549-8B4A-9B75B81FFF29}">
      <dgm:prSet phldrT="[Text]"/>
      <dgm:spPr/>
      <dgm:t>
        <a:bodyPr/>
        <a:lstStyle/>
        <a:p>
          <a:r>
            <a:rPr lang="en-US" dirty="0" smtClean="0"/>
            <a:t>Reinforcement</a:t>
          </a:r>
          <a:endParaRPr lang="en-US" dirty="0"/>
        </a:p>
      </dgm:t>
    </dgm:pt>
    <dgm:pt modelId="{C546E7CA-8BED-9C43-9BEE-38826F56B54A}" type="parTrans" cxnId="{5837A2EC-6430-6C4C-B141-0E7A1F3ACA79}">
      <dgm:prSet/>
      <dgm:spPr/>
      <dgm:t>
        <a:bodyPr/>
        <a:lstStyle/>
        <a:p>
          <a:endParaRPr lang="en-US"/>
        </a:p>
      </dgm:t>
    </dgm:pt>
    <dgm:pt modelId="{B41A0189-6F24-0A4D-A5E8-7FD8E5855F82}" type="sibTrans" cxnId="{5837A2EC-6430-6C4C-B141-0E7A1F3ACA79}">
      <dgm:prSet custT="1"/>
      <dgm:spPr/>
      <dgm:t>
        <a:bodyPr/>
        <a:lstStyle/>
        <a:p>
          <a:pPr algn="l"/>
          <a:r>
            <a:rPr lang="en-US" sz="1100" dirty="0" smtClean="0"/>
            <a:t>Learning continuously from environment</a:t>
          </a:r>
          <a:endParaRPr lang="en-US" sz="1100" dirty="0"/>
        </a:p>
      </dgm:t>
    </dgm:pt>
    <dgm:pt modelId="{862ABE3F-EDA1-604F-964F-DF01E5E1D6BB}">
      <dgm:prSet phldrT="[Text]"/>
      <dgm:spPr/>
      <dgm:t>
        <a:bodyPr/>
        <a:lstStyle/>
        <a:p>
          <a:r>
            <a:rPr lang="en-US" dirty="0" smtClean="0"/>
            <a:t>Classification </a:t>
          </a:r>
          <a:endParaRPr lang="en-US" dirty="0"/>
        </a:p>
      </dgm:t>
    </dgm:pt>
    <dgm:pt modelId="{39A1B12A-B5E8-9D49-80DD-6810CF234A04}" type="parTrans" cxnId="{62CB77E9-A4FF-1D49-A660-C26724AFA0EF}">
      <dgm:prSet/>
      <dgm:spPr/>
      <dgm:t>
        <a:bodyPr/>
        <a:lstStyle/>
        <a:p>
          <a:endParaRPr lang="en-US"/>
        </a:p>
      </dgm:t>
    </dgm:pt>
    <dgm:pt modelId="{92C0D68C-89FA-9548-A53A-6089A7A202A5}" type="sibTrans" cxnId="{62CB77E9-A4FF-1D49-A660-C26724AFA0EF}">
      <dgm:prSet custT="1"/>
      <dgm:spPr/>
      <dgm:t>
        <a:bodyPr/>
        <a:lstStyle/>
        <a:p>
          <a:pPr algn="l"/>
          <a:endParaRPr lang="en-US" sz="1000" dirty="0" smtClean="0"/>
        </a:p>
        <a:p>
          <a:pPr algn="l"/>
          <a:r>
            <a:rPr lang="en-US" sz="1000" dirty="0" smtClean="0"/>
            <a:t>Predicting labels which are categorical for example customer churn or fraud detection</a:t>
          </a:r>
        </a:p>
        <a:p>
          <a:pPr algn="l"/>
          <a:endParaRPr lang="en-US" sz="600" dirty="0" smtClean="0"/>
        </a:p>
      </dgm:t>
    </dgm:pt>
    <dgm:pt modelId="{6EF59264-88A7-6644-8DC4-F5508B70E0A2}">
      <dgm:prSet phldrT="[Text]"/>
      <dgm:spPr/>
      <dgm:t>
        <a:bodyPr/>
        <a:lstStyle/>
        <a:p>
          <a:r>
            <a:rPr lang="en-US" dirty="0" smtClean="0"/>
            <a:t>Regression</a:t>
          </a:r>
          <a:endParaRPr lang="en-US" dirty="0"/>
        </a:p>
      </dgm:t>
    </dgm:pt>
    <dgm:pt modelId="{CAE78647-276A-E242-8AC1-8BF09B8FA35D}" type="parTrans" cxnId="{70709C73-771B-EE43-B2CC-41F807474325}">
      <dgm:prSet/>
      <dgm:spPr/>
      <dgm:t>
        <a:bodyPr/>
        <a:lstStyle/>
        <a:p>
          <a:endParaRPr lang="en-US"/>
        </a:p>
      </dgm:t>
    </dgm:pt>
    <dgm:pt modelId="{295C9C91-0601-D048-88A0-158EB77FBAD0}" type="sibTrans" cxnId="{70709C73-771B-EE43-B2CC-41F807474325}">
      <dgm:prSet custT="1"/>
      <dgm:spPr/>
      <dgm:t>
        <a:bodyPr/>
        <a:lstStyle/>
        <a:p>
          <a:pPr algn="l"/>
          <a:r>
            <a:rPr lang="en-US" sz="1000" dirty="0" smtClean="0"/>
            <a:t>Predicting labels which are continuous in nature for example sales volume or stock price prediction.</a:t>
          </a:r>
          <a:endParaRPr lang="en-US" sz="1000" dirty="0"/>
        </a:p>
      </dgm:t>
    </dgm:pt>
    <dgm:pt modelId="{4814B5B4-2699-3840-BC69-A94D7AD69825}">
      <dgm:prSet phldrT="[Text]"/>
      <dgm:spPr/>
      <dgm:t>
        <a:bodyPr/>
        <a:lstStyle/>
        <a:p>
          <a:r>
            <a:rPr lang="en-US" dirty="0" smtClean="0"/>
            <a:t>Clustering</a:t>
          </a:r>
          <a:endParaRPr lang="en-US" dirty="0"/>
        </a:p>
      </dgm:t>
    </dgm:pt>
    <dgm:pt modelId="{FA91EEA4-A0FD-6248-885F-BF7421D80CAB}" type="parTrans" cxnId="{AA753265-5427-CD46-AFE5-80501E17AE72}">
      <dgm:prSet/>
      <dgm:spPr/>
      <dgm:t>
        <a:bodyPr/>
        <a:lstStyle/>
        <a:p>
          <a:endParaRPr lang="en-US"/>
        </a:p>
      </dgm:t>
    </dgm:pt>
    <dgm:pt modelId="{3A5C7151-818A-6944-B0D8-2FB4F6C06FA0}" type="sibTrans" cxnId="{AA753265-5427-CD46-AFE5-80501E17AE72}">
      <dgm:prSet/>
      <dgm:spPr/>
      <dgm:t>
        <a:bodyPr/>
        <a:lstStyle/>
        <a:p>
          <a:pPr algn="l"/>
          <a:r>
            <a:rPr lang="en-US" dirty="0" smtClean="0"/>
            <a:t>Grouping related items for example finding customer groups </a:t>
          </a:r>
          <a:endParaRPr lang="en-US" dirty="0"/>
        </a:p>
      </dgm:t>
    </dgm:pt>
    <dgm:pt modelId="{1CDE3D4C-FCD8-A043-9221-077316199048}">
      <dgm:prSet phldrT="[Text]"/>
      <dgm:spPr/>
      <dgm:t>
        <a:bodyPr/>
        <a:lstStyle/>
        <a:p>
          <a:r>
            <a:rPr lang="en-US" dirty="0" smtClean="0"/>
            <a:t>Dimensionality Reduction</a:t>
          </a:r>
          <a:endParaRPr lang="en-US" dirty="0"/>
        </a:p>
      </dgm:t>
    </dgm:pt>
    <dgm:pt modelId="{087CAA55-D099-2240-98C1-A5DB69712A54}" type="parTrans" cxnId="{B1C0FC3B-C11A-E849-892F-C8297D4D2936}">
      <dgm:prSet/>
      <dgm:spPr/>
      <dgm:t>
        <a:bodyPr/>
        <a:lstStyle/>
        <a:p>
          <a:endParaRPr lang="en-US"/>
        </a:p>
      </dgm:t>
    </dgm:pt>
    <dgm:pt modelId="{A5DCE19B-E39C-4949-B098-8B6D7D889BBD}" type="sibTrans" cxnId="{B1C0FC3B-C11A-E849-892F-C8297D4D2936}">
      <dgm:prSet custT="1"/>
      <dgm:spPr/>
      <dgm:t>
        <a:bodyPr/>
        <a:lstStyle/>
        <a:p>
          <a:pPr algn="l"/>
          <a:r>
            <a:rPr lang="en-US" sz="1000" dirty="0" smtClean="0"/>
            <a:t>Projecting higher dimensional data onto lower dimensions. For example images</a:t>
          </a:r>
          <a:endParaRPr lang="en-US" sz="1000" dirty="0"/>
        </a:p>
      </dgm:t>
    </dgm:pt>
    <dgm:pt modelId="{D029915D-781C-FF4B-A071-62DB2599A03F}" type="pres">
      <dgm:prSet presAssocID="{8C4A3DE8-3034-0F49-B433-968CF1D287CB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3F2EA9EB-BC0B-754C-A971-45C8753F8144}" type="pres">
      <dgm:prSet presAssocID="{2F0575AD-6A9A-3745-B537-417644C3D03C}" presName="hierRoot1" presStyleCnt="0">
        <dgm:presLayoutVars>
          <dgm:hierBranch val="init"/>
        </dgm:presLayoutVars>
      </dgm:prSet>
      <dgm:spPr/>
    </dgm:pt>
    <dgm:pt modelId="{C64AAA82-0A23-F449-9CD7-D2ED5BD5E913}" type="pres">
      <dgm:prSet presAssocID="{2F0575AD-6A9A-3745-B537-417644C3D03C}" presName="rootComposite1" presStyleCnt="0"/>
      <dgm:spPr/>
    </dgm:pt>
    <dgm:pt modelId="{773D7109-9C98-5444-8E5E-D3765A5CCD8B}" type="pres">
      <dgm:prSet presAssocID="{2F0575AD-6A9A-3745-B537-417644C3D03C}" presName="rootText1" presStyleLbl="node0" presStyleIdx="0" presStyleCnt="1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E0DFB9BD-49F3-5E49-A14F-AF3B6A949B8F}" type="pres">
      <dgm:prSet presAssocID="{2F0575AD-6A9A-3745-B537-417644C3D03C}" presName="titleText1" presStyleLbl="fgAcc0" presStyleIdx="0" presStyleCnt="1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8C3894C0-5236-C143-BF82-CA6567E5EB6F}" type="pres">
      <dgm:prSet presAssocID="{2F0575AD-6A9A-3745-B537-417644C3D03C}" presName="rootConnector1" presStyleLbl="node1" presStyleIdx="0" presStyleCnt="7"/>
      <dgm:spPr/>
      <dgm:t>
        <a:bodyPr/>
        <a:lstStyle/>
        <a:p>
          <a:endParaRPr lang="en-US"/>
        </a:p>
      </dgm:t>
    </dgm:pt>
    <dgm:pt modelId="{25A06D3E-3660-A848-A2F8-51A46E0EE3E7}" type="pres">
      <dgm:prSet presAssocID="{2F0575AD-6A9A-3745-B537-417644C3D03C}" presName="hierChild2" presStyleCnt="0"/>
      <dgm:spPr/>
    </dgm:pt>
    <dgm:pt modelId="{8CA843A6-E6B0-BF43-8372-429B55B44370}" type="pres">
      <dgm:prSet presAssocID="{4B781EF5-8818-CB42-AF8D-FA0F07BB22F8}" presName="Name37" presStyleLbl="parChTrans1D2" presStyleIdx="0" presStyleCnt="3"/>
      <dgm:spPr/>
      <dgm:t>
        <a:bodyPr/>
        <a:lstStyle/>
        <a:p>
          <a:endParaRPr lang="en-US"/>
        </a:p>
      </dgm:t>
    </dgm:pt>
    <dgm:pt modelId="{74D41F94-8803-3241-A7CE-35CB7D27F311}" type="pres">
      <dgm:prSet presAssocID="{D1BFADC8-F1F5-A34F-85B4-58F449C11722}" presName="hierRoot2" presStyleCnt="0">
        <dgm:presLayoutVars>
          <dgm:hierBranch val="init"/>
        </dgm:presLayoutVars>
      </dgm:prSet>
      <dgm:spPr/>
    </dgm:pt>
    <dgm:pt modelId="{AE142955-951E-AD4A-BBC1-A7E995B3AAEE}" type="pres">
      <dgm:prSet presAssocID="{D1BFADC8-F1F5-A34F-85B4-58F449C11722}" presName="rootComposite" presStyleCnt="0"/>
      <dgm:spPr/>
    </dgm:pt>
    <dgm:pt modelId="{63824F33-46D2-7B43-8EE6-BF5AED867F12}" type="pres">
      <dgm:prSet presAssocID="{D1BFADC8-F1F5-A34F-85B4-58F449C11722}" presName="rootText" presStyleLbl="node1" presStyleIdx="0" presStyleCnt="7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54179B62-48BF-0748-AD2A-BEB926F07B43}" type="pres">
      <dgm:prSet presAssocID="{D1BFADC8-F1F5-A34F-85B4-58F449C11722}" presName="titleText2" presStyleLbl="fgAcc1" presStyleIdx="0" presStyleCnt="7" custScaleX="134291" custScaleY="151915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0DA80C8C-A3F8-C34A-BE83-73A8A539930E}" type="pres">
      <dgm:prSet presAssocID="{D1BFADC8-F1F5-A34F-85B4-58F449C11722}" presName="rootConnector" presStyleLbl="node2" presStyleIdx="0" presStyleCnt="0"/>
      <dgm:spPr/>
      <dgm:t>
        <a:bodyPr/>
        <a:lstStyle/>
        <a:p>
          <a:endParaRPr lang="en-US"/>
        </a:p>
      </dgm:t>
    </dgm:pt>
    <dgm:pt modelId="{4CEEE42D-12AD-E14B-A390-6298993CA009}" type="pres">
      <dgm:prSet presAssocID="{D1BFADC8-F1F5-A34F-85B4-58F449C11722}" presName="hierChild4" presStyleCnt="0"/>
      <dgm:spPr/>
    </dgm:pt>
    <dgm:pt modelId="{743710C4-2788-954E-B6FF-D783CCC4041A}" type="pres">
      <dgm:prSet presAssocID="{39A1B12A-B5E8-9D49-80DD-6810CF234A04}" presName="Name37" presStyleLbl="parChTrans1D3" presStyleIdx="0" presStyleCnt="4"/>
      <dgm:spPr/>
      <dgm:t>
        <a:bodyPr/>
        <a:lstStyle/>
        <a:p>
          <a:endParaRPr lang="en-US"/>
        </a:p>
      </dgm:t>
    </dgm:pt>
    <dgm:pt modelId="{6453399C-15B2-FD47-A71D-CB250953F4B8}" type="pres">
      <dgm:prSet presAssocID="{862ABE3F-EDA1-604F-964F-DF01E5E1D6BB}" presName="hierRoot2" presStyleCnt="0">
        <dgm:presLayoutVars>
          <dgm:hierBranch val="init"/>
        </dgm:presLayoutVars>
      </dgm:prSet>
      <dgm:spPr/>
    </dgm:pt>
    <dgm:pt modelId="{57C741A0-1C20-3A40-99E5-564C7683F3AF}" type="pres">
      <dgm:prSet presAssocID="{862ABE3F-EDA1-604F-964F-DF01E5E1D6BB}" presName="rootComposite" presStyleCnt="0"/>
      <dgm:spPr/>
    </dgm:pt>
    <dgm:pt modelId="{DFCEC3F6-C839-8341-89C8-AB471ED60925}" type="pres">
      <dgm:prSet presAssocID="{862ABE3F-EDA1-604F-964F-DF01E5E1D6BB}" presName="rootText" presStyleLbl="node1" presStyleIdx="1" presStyleCnt="7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70EC43FA-99BA-DC4F-9149-63C5F9C6E65B}" type="pres">
      <dgm:prSet presAssocID="{862ABE3F-EDA1-604F-964F-DF01E5E1D6BB}" presName="titleText2" presStyleLbl="fgAcc1" presStyleIdx="1" presStyleCnt="7" custScaleX="106703" custScaleY="220132" custLinFactNeighborY="784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7AF8F740-FB59-AC48-8A06-B6B8637133BB}" type="pres">
      <dgm:prSet presAssocID="{862ABE3F-EDA1-604F-964F-DF01E5E1D6BB}" presName="rootConnector" presStyleLbl="node3" presStyleIdx="0" presStyleCnt="0"/>
      <dgm:spPr/>
      <dgm:t>
        <a:bodyPr/>
        <a:lstStyle/>
        <a:p>
          <a:endParaRPr lang="en-US"/>
        </a:p>
      </dgm:t>
    </dgm:pt>
    <dgm:pt modelId="{34DB7C71-7308-1E4D-B074-4DF9B3306E57}" type="pres">
      <dgm:prSet presAssocID="{862ABE3F-EDA1-604F-964F-DF01E5E1D6BB}" presName="hierChild4" presStyleCnt="0"/>
      <dgm:spPr/>
    </dgm:pt>
    <dgm:pt modelId="{BBECDC17-ACFB-164A-80C1-EFE7875696F2}" type="pres">
      <dgm:prSet presAssocID="{862ABE3F-EDA1-604F-964F-DF01E5E1D6BB}" presName="hierChild5" presStyleCnt="0"/>
      <dgm:spPr/>
    </dgm:pt>
    <dgm:pt modelId="{CC5C04A7-1EB4-DB4E-8D1F-9C2E86C0800C}" type="pres">
      <dgm:prSet presAssocID="{CAE78647-276A-E242-8AC1-8BF09B8FA35D}" presName="Name37" presStyleLbl="parChTrans1D3" presStyleIdx="1" presStyleCnt="4"/>
      <dgm:spPr/>
      <dgm:t>
        <a:bodyPr/>
        <a:lstStyle/>
        <a:p>
          <a:endParaRPr lang="en-US"/>
        </a:p>
      </dgm:t>
    </dgm:pt>
    <dgm:pt modelId="{B0934EF2-61F8-3042-A5A8-7CBDA911A88D}" type="pres">
      <dgm:prSet presAssocID="{6EF59264-88A7-6644-8DC4-F5508B70E0A2}" presName="hierRoot2" presStyleCnt="0">
        <dgm:presLayoutVars>
          <dgm:hierBranch val="init"/>
        </dgm:presLayoutVars>
      </dgm:prSet>
      <dgm:spPr/>
    </dgm:pt>
    <dgm:pt modelId="{F579F2C0-2420-3D4C-848D-48186B48FB02}" type="pres">
      <dgm:prSet presAssocID="{6EF59264-88A7-6644-8DC4-F5508B70E0A2}" presName="rootComposite" presStyleCnt="0"/>
      <dgm:spPr/>
    </dgm:pt>
    <dgm:pt modelId="{A7D595FF-E430-9F47-9992-2F8A17C273B6}" type="pres">
      <dgm:prSet presAssocID="{6EF59264-88A7-6644-8DC4-F5508B70E0A2}" presName="rootText" presStyleLbl="node1" presStyleIdx="2" presStyleCnt="7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89A42069-CA91-0F48-AA56-15258F401F26}" type="pres">
      <dgm:prSet presAssocID="{6EF59264-88A7-6644-8DC4-F5508B70E0A2}" presName="titleText2" presStyleLbl="fgAcc1" presStyleIdx="2" presStyleCnt="7" custScaleX="125659" custScaleY="208289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9603D71D-A03C-DA42-9F17-FE91738B5001}" type="pres">
      <dgm:prSet presAssocID="{6EF59264-88A7-6644-8DC4-F5508B70E0A2}" presName="rootConnector" presStyleLbl="node3" presStyleIdx="0" presStyleCnt="0"/>
      <dgm:spPr/>
      <dgm:t>
        <a:bodyPr/>
        <a:lstStyle/>
        <a:p>
          <a:endParaRPr lang="en-US"/>
        </a:p>
      </dgm:t>
    </dgm:pt>
    <dgm:pt modelId="{E9B789CA-AB19-CC42-AA59-3C4F667A61D8}" type="pres">
      <dgm:prSet presAssocID="{6EF59264-88A7-6644-8DC4-F5508B70E0A2}" presName="hierChild4" presStyleCnt="0"/>
      <dgm:spPr/>
    </dgm:pt>
    <dgm:pt modelId="{85E7819C-1031-4142-9437-AAA3F24808E1}" type="pres">
      <dgm:prSet presAssocID="{6EF59264-88A7-6644-8DC4-F5508B70E0A2}" presName="hierChild5" presStyleCnt="0"/>
      <dgm:spPr/>
    </dgm:pt>
    <dgm:pt modelId="{04F9E04E-6283-6743-B77C-0E46BBE38D30}" type="pres">
      <dgm:prSet presAssocID="{D1BFADC8-F1F5-A34F-85B4-58F449C11722}" presName="hierChild5" presStyleCnt="0"/>
      <dgm:spPr/>
    </dgm:pt>
    <dgm:pt modelId="{1D147644-AAC3-D644-8050-90283F7B7D15}" type="pres">
      <dgm:prSet presAssocID="{F969ADA6-F888-9044-B56F-B8F270FBB10C}" presName="Name37" presStyleLbl="parChTrans1D2" presStyleIdx="1" presStyleCnt="3"/>
      <dgm:spPr/>
      <dgm:t>
        <a:bodyPr/>
        <a:lstStyle/>
        <a:p>
          <a:endParaRPr lang="en-US"/>
        </a:p>
      </dgm:t>
    </dgm:pt>
    <dgm:pt modelId="{1E3A4546-FD01-F145-B31D-0F5EC482C729}" type="pres">
      <dgm:prSet presAssocID="{8BC0884F-D521-FD47-8508-6DDF7DE6568A}" presName="hierRoot2" presStyleCnt="0">
        <dgm:presLayoutVars>
          <dgm:hierBranch val="init"/>
        </dgm:presLayoutVars>
      </dgm:prSet>
      <dgm:spPr/>
    </dgm:pt>
    <dgm:pt modelId="{47443911-66FC-7445-8276-E2FA7E9C65D9}" type="pres">
      <dgm:prSet presAssocID="{8BC0884F-D521-FD47-8508-6DDF7DE6568A}" presName="rootComposite" presStyleCnt="0"/>
      <dgm:spPr/>
    </dgm:pt>
    <dgm:pt modelId="{CD17C08E-13A0-F44B-8AC3-CBDF7A25040E}" type="pres">
      <dgm:prSet presAssocID="{8BC0884F-D521-FD47-8508-6DDF7DE6568A}" presName="rootText" presStyleLbl="node1" presStyleIdx="3" presStyleCnt="7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4F529CD2-CF6F-784F-82D1-78297233D3DB}" type="pres">
      <dgm:prSet presAssocID="{8BC0884F-D521-FD47-8508-6DDF7DE6568A}" presName="titleText2" presStyleLbl="fgAcc1" presStyleIdx="3" presStyleCnt="7" custScaleX="123990" custScaleY="162822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8406E34B-CEDB-624B-A0BF-C6FDCC872E35}" type="pres">
      <dgm:prSet presAssocID="{8BC0884F-D521-FD47-8508-6DDF7DE6568A}" presName="rootConnector" presStyleLbl="node2" presStyleIdx="0" presStyleCnt="0"/>
      <dgm:spPr/>
      <dgm:t>
        <a:bodyPr/>
        <a:lstStyle/>
        <a:p>
          <a:endParaRPr lang="en-US"/>
        </a:p>
      </dgm:t>
    </dgm:pt>
    <dgm:pt modelId="{7BD5850E-30FD-5543-AE2D-C2CF7E47239A}" type="pres">
      <dgm:prSet presAssocID="{8BC0884F-D521-FD47-8508-6DDF7DE6568A}" presName="hierChild4" presStyleCnt="0"/>
      <dgm:spPr/>
    </dgm:pt>
    <dgm:pt modelId="{E412017C-C363-364D-8064-BCFF1730E2E5}" type="pres">
      <dgm:prSet presAssocID="{FA91EEA4-A0FD-6248-885F-BF7421D80CAB}" presName="Name37" presStyleLbl="parChTrans1D3" presStyleIdx="2" presStyleCnt="4"/>
      <dgm:spPr/>
      <dgm:t>
        <a:bodyPr/>
        <a:lstStyle/>
        <a:p>
          <a:endParaRPr lang="en-US"/>
        </a:p>
      </dgm:t>
    </dgm:pt>
    <dgm:pt modelId="{E20BBA35-6AE7-DB43-8AD2-0B50F3905374}" type="pres">
      <dgm:prSet presAssocID="{4814B5B4-2699-3840-BC69-A94D7AD69825}" presName="hierRoot2" presStyleCnt="0">
        <dgm:presLayoutVars>
          <dgm:hierBranch val="init"/>
        </dgm:presLayoutVars>
      </dgm:prSet>
      <dgm:spPr/>
    </dgm:pt>
    <dgm:pt modelId="{AE90D3E2-EEA9-584B-BB67-A8B31C863611}" type="pres">
      <dgm:prSet presAssocID="{4814B5B4-2699-3840-BC69-A94D7AD69825}" presName="rootComposite" presStyleCnt="0"/>
      <dgm:spPr/>
    </dgm:pt>
    <dgm:pt modelId="{603EB98F-6F00-914C-81C7-AE33240D9C0B}" type="pres">
      <dgm:prSet presAssocID="{4814B5B4-2699-3840-BC69-A94D7AD69825}" presName="rootText" presStyleLbl="node1" presStyleIdx="4" presStyleCnt="7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5CF9FE57-4790-6A43-A3DB-21366561C8D8}" type="pres">
      <dgm:prSet presAssocID="{4814B5B4-2699-3840-BC69-A94D7AD69825}" presName="titleText2" presStyleLbl="fgAcc1" presStyleIdx="4" presStyleCnt="7" custScaleX="111614" custScaleY="191221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A2F3AB16-4596-AC44-95C2-767DC2D9A7F8}" type="pres">
      <dgm:prSet presAssocID="{4814B5B4-2699-3840-BC69-A94D7AD69825}" presName="rootConnector" presStyleLbl="node3" presStyleIdx="0" presStyleCnt="0"/>
      <dgm:spPr/>
      <dgm:t>
        <a:bodyPr/>
        <a:lstStyle/>
        <a:p>
          <a:endParaRPr lang="en-US"/>
        </a:p>
      </dgm:t>
    </dgm:pt>
    <dgm:pt modelId="{2BCFDDFE-0573-8A4F-8189-7100B0E76674}" type="pres">
      <dgm:prSet presAssocID="{4814B5B4-2699-3840-BC69-A94D7AD69825}" presName="hierChild4" presStyleCnt="0"/>
      <dgm:spPr/>
    </dgm:pt>
    <dgm:pt modelId="{437C80F2-E853-694C-8F49-225F9E1C3D72}" type="pres">
      <dgm:prSet presAssocID="{4814B5B4-2699-3840-BC69-A94D7AD69825}" presName="hierChild5" presStyleCnt="0"/>
      <dgm:spPr/>
    </dgm:pt>
    <dgm:pt modelId="{952CA726-262D-F14B-B247-DBE8386DD500}" type="pres">
      <dgm:prSet presAssocID="{087CAA55-D099-2240-98C1-A5DB69712A54}" presName="Name37" presStyleLbl="parChTrans1D3" presStyleIdx="3" presStyleCnt="4"/>
      <dgm:spPr/>
      <dgm:t>
        <a:bodyPr/>
        <a:lstStyle/>
        <a:p>
          <a:endParaRPr lang="en-US"/>
        </a:p>
      </dgm:t>
    </dgm:pt>
    <dgm:pt modelId="{F06C11C7-F14B-BD40-BF89-6D3815A954C4}" type="pres">
      <dgm:prSet presAssocID="{1CDE3D4C-FCD8-A043-9221-077316199048}" presName="hierRoot2" presStyleCnt="0">
        <dgm:presLayoutVars>
          <dgm:hierBranch val="init"/>
        </dgm:presLayoutVars>
      </dgm:prSet>
      <dgm:spPr/>
    </dgm:pt>
    <dgm:pt modelId="{39B9872F-EE8C-F644-A474-56A0846576E0}" type="pres">
      <dgm:prSet presAssocID="{1CDE3D4C-FCD8-A043-9221-077316199048}" presName="rootComposite" presStyleCnt="0"/>
      <dgm:spPr/>
    </dgm:pt>
    <dgm:pt modelId="{B34268A1-A477-484D-B6BF-BD587936EDDB}" type="pres">
      <dgm:prSet presAssocID="{1CDE3D4C-FCD8-A043-9221-077316199048}" presName="rootText" presStyleLbl="node1" presStyleIdx="5" presStyleCnt="7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25A1AAD8-7160-7F45-9CF7-4455F22382C4}" type="pres">
      <dgm:prSet presAssocID="{1CDE3D4C-FCD8-A043-9221-077316199048}" presName="titleText2" presStyleLbl="fgAcc1" presStyleIdx="5" presStyleCnt="7" custScaleX="142589" custScaleY="140737" custLinFactNeighborX="2432" custLinFactNeighborY="3171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64AACD0F-B03B-6649-B709-485C1465C182}" type="pres">
      <dgm:prSet presAssocID="{1CDE3D4C-FCD8-A043-9221-077316199048}" presName="rootConnector" presStyleLbl="node3" presStyleIdx="0" presStyleCnt="0"/>
      <dgm:spPr/>
      <dgm:t>
        <a:bodyPr/>
        <a:lstStyle/>
        <a:p>
          <a:endParaRPr lang="en-US"/>
        </a:p>
      </dgm:t>
    </dgm:pt>
    <dgm:pt modelId="{EC084458-1D95-1248-8847-3D7E7E8D05ED}" type="pres">
      <dgm:prSet presAssocID="{1CDE3D4C-FCD8-A043-9221-077316199048}" presName="hierChild4" presStyleCnt="0"/>
      <dgm:spPr/>
    </dgm:pt>
    <dgm:pt modelId="{5DDF0584-A1D4-4A42-AFAD-35508B93D8F9}" type="pres">
      <dgm:prSet presAssocID="{1CDE3D4C-FCD8-A043-9221-077316199048}" presName="hierChild5" presStyleCnt="0"/>
      <dgm:spPr/>
    </dgm:pt>
    <dgm:pt modelId="{4EE0A27D-32C8-6846-8FFF-5100CFF9AB1D}" type="pres">
      <dgm:prSet presAssocID="{8BC0884F-D521-FD47-8508-6DDF7DE6568A}" presName="hierChild5" presStyleCnt="0"/>
      <dgm:spPr/>
    </dgm:pt>
    <dgm:pt modelId="{B6D602E5-BF4A-9445-84AB-CF52BFF2A4C2}" type="pres">
      <dgm:prSet presAssocID="{C546E7CA-8BED-9C43-9BEE-38826F56B54A}" presName="Name37" presStyleLbl="parChTrans1D2" presStyleIdx="2" presStyleCnt="3"/>
      <dgm:spPr/>
      <dgm:t>
        <a:bodyPr/>
        <a:lstStyle/>
        <a:p>
          <a:endParaRPr lang="en-US"/>
        </a:p>
      </dgm:t>
    </dgm:pt>
    <dgm:pt modelId="{E23B8541-1368-564E-A2E7-BF03258021EA}" type="pres">
      <dgm:prSet presAssocID="{175C74ED-592E-A549-8B4A-9B75B81FFF29}" presName="hierRoot2" presStyleCnt="0">
        <dgm:presLayoutVars>
          <dgm:hierBranch val="init"/>
        </dgm:presLayoutVars>
      </dgm:prSet>
      <dgm:spPr/>
    </dgm:pt>
    <dgm:pt modelId="{40FE51E7-9186-C340-B120-BE3539C62905}" type="pres">
      <dgm:prSet presAssocID="{175C74ED-592E-A549-8B4A-9B75B81FFF29}" presName="rootComposite" presStyleCnt="0"/>
      <dgm:spPr/>
    </dgm:pt>
    <dgm:pt modelId="{94D931E3-46C7-2645-B3D9-4106CE717FAA}" type="pres">
      <dgm:prSet presAssocID="{175C74ED-592E-A549-8B4A-9B75B81FFF29}" presName="rootText" presStyleLbl="node1" presStyleIdx="6" presStyleCnt="7">
        <dgm:presLayoutVars>
          <dgm:chMax/>
          <dgm:chPref val="3"/>
        </dgm:presLayoutVars>
      </dgm:prSet>
      <dgm:spPr/>
      <dgm:t>
        <a:bodyPr/>
        <a:lstStyle/>
        <a:p>
          <a:endParaRPr lang="en-US"/>
        </a:p>
      </dgm:t>
    </dgm:pt>
    <dgm:pt modelId="{BCF8837F-B41A-1A45-A9DA-87CBE43F5025}" type="pres">
      <dgm:prSet presAssocID="{175C74ED-592E-A549-8B4A-9B75B81FFF29}" presName="titleText2" presStyleLbl="fgAcc1" presStyleIdx="6" presStyleCnt="7" custScaleX="111504" custScaleY="113700" custLinFactNeighborY="7786">
        <dgm:presLayoutVars>
          <dgm:chMax val="0"/>
          <dgm:chPref val="0"/>
        </dgm:presLayoutVars>
      </dgm:prSet>
      <dgm:spPr/>
      <dgm:t>
        <a:bodyPr/>
        <a:lstStyle/>
        <a:p>
          <a:endParaRPr lang="en-US"/>
        </a:p>
      </dgm:t>
    </dgm:pt>
    <dgm:pt modelId="{58E86AD0-31DA-D546-A018-600DEF9095D5}" type="pres">
      <dgm:prSet presAssocID="{175C74ED-592E-A549-8B4A-9B75B81FFF29}" presName="rootConnector" presStyleLbl="node2" presStyleIdx="0" presStyleCnt="0"/>
      <dgm:spPr/>
      <dgm:t>
        <a:bodyPr/>
        <a:lstStyle/>
        <a:p>
          <a:endParaRPr lang="en-US"/>
        </a:p>
      </dgm:t>
    </dgm:pt>
    <dgm:pt modelId="{79843EAB-7BDB-CF4B-B815-5CCF169342B3}" type="pres">
      <dgm:prSet presAssocID="{175C74ED-592E-A549-8B4A-9B75B81FFF29}" presName="hierChild4" presStyleCnt="0"/>
      <dgm:spPr/>
    </dgm:pt>
    <dgm:pt modelId="{6E1BC251-F01B-894D-A7D0-581C9AAAD6FA}" type="pres">
      <dgm:prSet presAssocID="{175C74ED-592E-A549-8B4A-9B75B81FFF29}" presName="hierChild5" presStyleCnt="0"/>
      <dgm:spPr/>
    </dgm:pt>
    <dgm:pt modelId="{D26B9616-E182-7F47-A739-DE72A3E665D7}" type="pres">
      <dgm:prSet presAssocID="{2F0575AD-6A9A-3745-B537-417644C3D03C}" presName="hierChild3" presStyleCnt="0"/>
      <dgm:spPr/>
    </dgm:pt>
  </dgm:ptLst>
  <dgm:cxnLst>
    <dgm:cxn modelId="{34BC406B-7728-3B4D-873A-1BC546D276CB}" type="presOf" srcId="{862ABE3F-EDA1-604F-964F-DF01E5E1D6BB}" destId="{7AF8F740-FB59-AC48-8A06-B6B8637133BB}" srcOrd="1" destOrd="0" presId="urn:microsoft.com/office/officeart/2008/layout/NameandTitleOrganizationalChart"/>
    <dgm:cxn modelId="{D1658C6C-A063-6B43-9A15-D8A0417CFCED}" type="presOf" srcId="{6EF59264-88A7-6644-8DC4-F5508B70E0A2}" destId="{9603D71D-A03C-DA42-9F17-FE91738B5001}" srcOrd="1" destOrd="0" presId="urn:microsoft.com/office/officeart/2008/layout/NameandTitleOrganizationalChart"/>
    <dgm:cxn modelId="{7883FC21-7D5E-E249-A6DA-2F85471B1487}" type="presOf" srcId="{175C74ED-592E-A549-8B4A-9B75B81FFF29}" destId="{94D931E3-46C7-2645-B3D9-4106CE717FAA}" srcOrd="0" destOrd="0" presId="urn:microsoft.com/office/officeart/2008/layout/NameandTitleOrganizationalChart"/>
    <dgm:cxn modelId="{2B437341-07AE-E54B-A079-7934E81F89EE}" srcId="{2F0575AD-6A9A-3745-B537-417644C3D03C}" destId="{8BC0884F-D521-FD47-8508-6DDF7DE6568A}" srcOrd="1" destOrd="0" parTransId="{F969ADA6-F888-9044-B56F-B8F270FBB10C}" sibTransId="{B5C783D8-F502-744C-8B4D-04B0A79E6DF3}"/>
    <dgm:cxn modelId="{920E1237-D2E5-A649-A530-0C8D85796396}" type="presOf" srcId="{8BC0884F-D521-FD47-8508-6DDF7DE6568A}" destId="{8406E34B-CEDB-624B-A0BF-C6FDCC872E35}" srcOrd="1" destOrd="0" presId="urn:microsoft.com/office/officeart/2008/layout/NameandTitleOrganizationalChart"/>
    <dgm:cxn modelId="{6DADC525-067A-D741-B90D-3BB8479DD8CE}" type="presOf" srcId="{FA91EEA4-A0FD-6248-885F-BF7421D80CAB}" destId="{E412017C-C363-364D-8064-BCFF1730E2E5}" srcOrd="0" destOrd="0" presId="urn:microsoft.com/office/officeart/2008/layout/NameandTitleOrganizationalChart"/>
    <dgm:cxn modelId="{B79BEBB0-DCA0-B14E-9DC3-A28B7F6323FC}" type="presOf" srcId="{E9F9EE3D-F2BB-0A46-A49D-24CBCA573487}" destId="{54179B62-48BF-0748-AD2A-BEB926F07B43}" srcOrd="0" destOrd="0" presId="urn:microsoft.com/office/officeart/2008/layout/NameandTitleOrganizationalChart"/>
    <dgm:cxn modelId="{E78C516B-D008-A442-8BBA-26BBA000A620}" type="presOf" srcId="{A5DCE19B-E39C-4949-B098-8B6D7D889BBD}" destId="{25A1AAD8-7160-7F45-9CF7-4455F22382C4}" srcOrd="0" destOrd="0" presId="urn:microsoft.com/office/officeart/2008/layout/NameandTitleOrganizationalChart"/>
    <dgm:cxn modelId="{3F94D08E-4ED9-7A45-BE35-FCE051174A72}" srcId="{2F0575AD-6A9A-3745-B537-417644C3D03C}" destId="{D1BFADC8-F1F5-A34F-85B4-58F449C11722}" srcOrd="0" destOrd="0" parTransId="{4B781EF5-8818-CB42-AF8D-FA0F07BB22F8}" sibTransId="{E9F9EE3D-F2BB-0A46-A49D-24CBCA573487}"/>
    <dgm:cxn modelId="{5479D8E9-29F6-6F43-9C4F-3D6F94EE87F4}" type="presOf" srcId="{B41A0189-6F24-0A4D-A5E8-7FD8E5855F82}" destId="{BCF8837F-B41A-1A45-A9DA-87CBE43F5025}" srcOrd="0" destOrd="0" presId="urn:microsoft.com/office/officeart/2008/layout/NameandTitleOrganizationalChart"/>
    <dgm:cxn modelId="{22F795A4-DEC0-2B4D-9177-0D1393A766D7}" type="presOf" srcId="{DD9F3C00-E447-3E4F-8D28-B6E4011364BB}" destId="{E0DFB9BD-49F3-5E49-A14F-AF3B6A949B8F}" srcOrd="0" destOrd="0" presId="urn:microsoft.com/office/officeart/2008/layout/NameandTitleOrganizationalChart"/>
    <dgm:cxn modelId="{62CB77E9-A4FF-1D49-A660-C26724AFA0EF}" srcId="{D1BFADC8-F1F5-A34F-85B4-58F449C11722}" destId="{862ABE3F-EDA1-604F-964F-DF01E5E1D6BB}" srcOrd="0" destOrd="0" parTransId="{39A1B12A-B5E8-9D49-80DD-6810CF234A04}" sibTransId="{92C0D68C-89FA-9548-A53A-6089A7A202A5}"/>
    <dgm:cxn modelId="{BF1DE46D-D5CA-CE40-BA3D-1FCEC23112E9}" type="presOf" srcId="{39A1B12A-B5E8-9D49-80DD-6810CF234A04}" destId="{743710C4-2788-954E-B6FF-D783CCC4041A}" srcOrd="0" destOrd="0" presId="urn:microsoft.com/office/officeart/2008/layout/NameandTitleOrganizationalChart"/>
    <dgm:cxn modelId="{FF046B20-FFAC-9B40-8840-40E216557A74}" type="presOf" srcId="{2F0575AD-6A9A-3745-B537-417644C3D03C}" destId="{8C3894C0-5236-C143-BF82-CA6567E5EB6F}" srcOrd="1" destOrd="0" presId="urn:microsoft.com/office/officeart/2008/layout/NameandTitleOrganizationalChart"/>
    <dgm:cxn modelId="{C888E806-FD6A-084C-AAD8-B7C0B9A4EA93}" type="presOf" srcId="{1CDE3D4C-FCD8-A043-9221-077316199048}" destId="{B34268A1-A477-484D-B6BF-BD587936EDDB}" srcOrd="0" destOrd="0" presId="urn:microsoft.com/office/officeart/2008/layout/NameandTitleOrganizationalChart"/>
    <dgm:cxn modelId="{B1C0FC3B-C11A-E849-892F-C8297D4D2936}" srcId="{8BC0884F-D521-FD47-8508-6DDF7DE6568A}" destId="{1CDE3D4C-FCD8-A043-9221-077316199048}" srcOrd="1" destOrd="0" parTransId="{087CAA55-D099-2240-98C1-A5DB69712A54}" sibTransId="{A5DCE19B-E39C-4949-B098-8B6D7D889BBD}"/>
    <dgm:cxn modelId="{5837A2EC-6430-6C4C-B141-0E7A1F3ACA79}" srcId="{2F0575AD-6A9A-3745-B537-417644C3D03C}" destId="{175C74ED-592E-A549-8B4A-9B75B81FFF29}" srcOrd="2" destOrd="0" parTransId="{C546E7CA-8BED-9C43-9BEE-38826F56B54A}" sibTransId="{B41A0189-6F24-0A4D-A5E8-7FD8E5855F82}"/>
    <dgm:cxn modelId="{A10B2D95-127E-3B45-8CCD-C9FF25059D4A}" type="presOf" srcId="{4814B5B4-2699-3840-BC69-A94D7AD69825}" destId="{603EB98F-6F00-914C-81C7-AE33240D9C0B}" srcOrd="0" destOrd="0" presId="urn:microsoft.com/office/officeart/2008/layout/NameandTitleOrganizationalChart"/>
    <dgm:cxn modelId="{AA753265-5427-CD46-AFE5-80501E17AE72}" srcId="{8BC0884F-D521-FD47-8508-6DDF7DE6568A}" destId="{4814B5B4-2699-3840-BC69-A94D7AD69825}" srcOrd="0" destOrd="0" parTransId="{FA91EEA4-A0FD-6248-885F-BF7421D80CAB}" sibTransId="{3A5C7151-818A-6944-B0D8-2FB4F6C06FA0}"/>
    <dgm:cxn modelId="{1B2C4950-CB0B-2C48-A90D-24CF2138BD73}" type="presOf" srcId="{1CDE3D4C-FCD8-A043-9221-077316199048}" destId="{64AACD0F-B03B-6649-B709-485C1465C182}" srcOrd="1" destOrd="0" presId="urn:microsoft.com/office/officeart/2008/layout/NameandTitleOrganizationalChart"/>
    <dgm:cxn modelId="{4537A04C-32A5-7E43-993C-9E4DEC25F1A6}" srcId="{8C4A3DE8-3034-0F49-B433-968CF1D287CB}" destId="{2F0575AD-6A9A-3745-B537-417644C3D03C}" srcOrd="0" destOrd="0" parTransId="{FC3CEECD-BCAA-7448-A3DD-00BE09B65DE7}" sibTransId="{DD9F3C00-E447-3E4F-8D28-B6E4011364BB}"/>
    <dgm:cxn modelId="{18367923-E7CA-D84E-9A1C-29047BB0336D}" type="presOf" srcId="{2F0575AD-6A9A-3745-B537-417644C3D03C}" destId="{773D7109-9C98-5444-8E5E-D3765A5CCD8B}" srcOrd="0" destOrd="0" presId="urn:microsoft.com/office/officeart/2008/layout/NameandTitleOrganizationalChart"/>
    <dgm:cxn modelId="{FFD69A8B-E4D9-524E-ABB8-98376A85D935}" type="presOf" srcId="{D1BFADC8-F1F5-A34F-85B4-58F449C11722}" destId="{63824F33-46D2-7B43-8EE6-BF5AED867F12}" srcOrd="0" destOrd="0" presId="urn:microsoft.com/office/officeart/2008/layout/NameandTitleOrganizationalChart"/>
    <dgm:cxn modelId="{70709C73-771B-EE43-B2CC-41F807474325}" srcId="{D1BFADC8-F1F5-A34F-85B4-58F449C11722}" destId="{6EF59264-88A7-6644-8DC4-F5508B70E0A2}" srcOrd="1" destOrd="0" parTransId="{CAE78647-276A-E242-8AC1-8BF09B8FA35D}" sibTransId="{295C9C91-0601-D048-88A0-158EB77FBAD0}"/>
    <dgm:cxn modelId="{69488761-A550-D740-9669-EBC6CAEFE894}" type="presOf" srcId="{B5C783D8-F502-744C-8B4D-04B0A79E6DF3}" destId="{4F529CD2-CF6F-784F-82D1-78297233D3DB}" srcOrd="0" destOrd="0" presId="urn:microsoft.com/office/officeart/2008/layout/NameandTitleOrganizationalChart"/>
    <dgm:cxn modelId="{9A53B831-A4FF-BA45-B9A1-05AC44C88120}" type="presOf" srcId="{8BC0884F-D521-FD47-8508-6DDF7DE6568A}" destId="{CD17C08E-13A0-F44B-8AC3-CBDF7A25040E}" srcOrd="0" destOrd="0" presId="urn:microsoft.com/office/officeart/2008/layout/NameandTitleOrganizationalChart"/>
    <dgm:cxn modelId="{19617A68-5239-3245-B384-B498D8B9E75D}" type="presOf" srcId="{8C4A3DE8-3034-0F49-B433-968CF1D287CB}" destId="{D029915D-781C-FF4B-A071-62DB2599A03F}" srcOrd="0" destOrd="0" presId="urn:microsoft.com/office/officeart/2008/layout/NameandTitleOrganizationalChart"/>
    <dgm:cxn modelId="{623817F8-A965-F749-B0A3-1533B2FC19BB}" type="presOf" srcId="{3A5C7151-818A-6944-B0D8-2FB4F6C06FA0}" destId="{5CF9FE57-4790-6A43-A3DB-21366561C8D8}" srcOrd="0" destOrd="0" presId="urn:microsoft.com/office/officeart/2008/layout/NameandTitleOrganizationalChart"/>
    <dgm:cxn modelId="{024895CA-4509-D942-B26A-E9EA4267A55A}" type="presOf" srcId="{862ABE3F-EDA1-604F-964F-DF01E5E1D6BB}" destId="{DFCEC3F6-C839-8341-89C8-AB471ED60925}" srcOrd="0" destOrd="0" presId="urn:microsoft.com/office/officeart/2008/layout/NameandTitleOrganizationalChart"/>
    <dgm:cxn modelId="{6C221255-F697-6B4C-BA53-C77367061E91}" type="presOf" srcId="{C546E7CA-8BED-9C43-9BEE-38826F56B54A}" destId="{B6D602E5-BF4A-9445-84AB-CF52BFF2A4C2}" srcOrd="0" destOrd="0" presId="urn:microsoft.com/office/officeart/2008/layout/NameandTitleOrganizationalChart"/>
    <dgm:cxn modelId="{F9B6AB1A-7F75-1C4B-BB2D-797E4FE6EC2A}" type="presOf" srcId="{92C0D68C-89FA-9548-A53A-6089A7A202A5}" destId="{70EC43FA-99BA-DC4F-9149-63C5F9C6E65B}" srcOrd="0" destOrd="0" presId="urn:microsoft.com/office/officeart/2008/layout/NameandTitleOrganizationalChart"/>
    <dgm:cxn modelId="{FBA634CC-50E4-B947-9063-4D5FB48457FF}" type="presOf" srcId="{087CAA55-D099-2240-98C1-A5DB69712A54}" destId="{952CA726-262D-F14B-B247-DBE8386DD500}" srcOrd="0" destOrd="0" presId="urn:microsoft.com/office/officeart/2008/layout/NameandTitleOrganizationalChart"/>
    <dgm:cxn modelId="{4F4B47EE-F0C3-A94A-8897-CF4C879D9AAA}" type="presOf" srcId="{D1BFADC8-F1F5-A34F-85B4-58F449C11722}" destId="{0DA80C8C-A3F8-C34A-BE83-73A8A539930E}" srcOrd="1" destOrd="0" presId="urn:microsoft.com/office/officeart/2008/layout/NameandTitleOrganizationalChart"/>
    <dgm:cxn modelId="{BF40762B-7C31-1D44-87BE-BAD926063E9B}" type="presOf" srcId="{295C9C91-0601-D048-88A0-158EB77FBAD0}" destId="{89A42069-CA91-0F48-AA56-15258F401F26}" srcOrd="0" destOrd="0" presId="urn:microsoft.com/office/officeart/2008/layout/NameandTitleOrganizationalChart"/>
    <dgm:cxn modelId="{4B20D762-7C5F-1C4A-B74E-1EBD5C0E75E9}" type="presOf" srcId="{6EF59264-88A7-6644-8DC4-F5508B70E0A2}" destId="{A7D595FF-E430-9F47-9992-2F8A17C273B6}" srcOrd="0" destOrd="0" presId="urn:microsoft.com/office/officeart/2008/layout/NameandTitleOrganizationalChart"/>
    <dgm:cxn modelId="{ACF64FE2-A64A-614A-9CB6-394B2989E397}" type="presOf" srcId="{175C74ED-592E-A549-8B4A-9B75B81FFF29}" destId="{58E86AD0-31DA-D546-A018-600DEF9095D5}" srcOrd="1" destOrd="0" presId="urn:microsoft.com/office/officeart/2008/layout/NameandTitleOrganizationalChart"/>
    <dgm:cxn modelId="{E1E5F688-A8B7-2644-B595-37BD7333E17F}" type="presOf" srcId="{CAE78647-276A-E242-8AC1-8BF09B8FA35D}" destId="{CC5C04A7-1EB4-DB4E-8D1F-9C2E86C0800C}" srcOrd="0" destOrd="0" presId="urn:microsoft.com/office/officeart/2008/layout/NameandTitleOrganizationalChart"/>
    <dgm:cxn modelId="{88A3B7D0-3A64-B648-87B3-1F06A6B00708}" type="presOf" srcId="{4814B5B4-2699-3840-BC69-A94D7AD69825}" destId="{A2F3AB16-4596-AC44-95C2-767DC2D9A7F8}" srcOrd="1" destOrd="0" presId="urn:microsoft.com/office/officeart/2008/layout/NameandTitleOrganizationalChart"/>
    <dgm:cxn modelId="{19BF917C-33B1-654D-B4CD-CF72D54E04CB}" type="presOf" srcId="{F969ADA6-F888-9044-B56F-B8F270FBB10C}" destId="{1D147644-AAC3-D644-8050-90283F7B7D15}" srcOrd="0" destOrd="0" presId="urn:microsoft.com/office/officeart/2008/layout/NameandTitleOrganizationalChart"/>
    <dgm:cxn modelId="{B18C1C4C-65BF-E84C-AE0D-6B507B9BAE2A}" type="presOf" srcId="{4B781EF5-8818-CB42-AF8D-FA0F07BB22F8}" destId="{8CA843A6-E6B0-BF43-8372-429B55B44370}" srcOrd="0" destOrd="0" presId="urn:microsoft.com/office/officeart/2008/layout/NameandTitleOrganizationalChart"/>
    <dgm:cxn modelId="{05959321-EF0A-3D4A-B648-3AFB1B918E59}" type="presParOf" srcId="{D029915D-781C-FF4B-A071-62DB2599A03F}" destId="{3F2EA9EB-BC0B-754C-A971-45C8753F8144}" srcOrd="0" destOrd="0" presId="urn:microsoft.com/office/officeart/2008/layout/NameandTitleOrganizationalChart"/>
    <dgm:cxn modelId="{0150FF68-9BEB-A247-B777-BE74071FE4EF}" type="presParOf" srcId="{3F2EA9EB-BC0B-754C-A971-45C8753F8144}" destId="{C64AAA82-0A23-F449-9CD7-D2ED5BD5E913}" srcOrd="0" destOrd="0" presId="urn:microsoft.com/office/officeart/2008/layout/NameandTitleOrganizationalChart"/>
    <dgm:cxn modelId="{947F2888-2DC8-2B4E-9CB1-E6F1CD074673}" type="presParOf" srcId="{C64AAA82-0A23-F449-9CD7-D2ED5BD5E913}" destId="{773D7109-9C98-5444-8E5E-D3765A5CCD8B}" srcOrd="0" destOrd="0" presId="urn:microsoft.com/office/officeart/2008/layout/NameandTitleOrganizationalChart"/>
    <dgm:cxn modelId="{BD49C11B-94E1-954E-AAC1-104289521392}" type="presParOf" srcId="{C64AAA82-0A23-F449-9CD7-D2ED5BD5E913}" destId="{E0DFB9BD-49F3-5E49-A14F-AF3B6A949B8F}" srcOrd="1" destOrd="0" presId="urn:microsoft.com/office/officeart/2008/layout/NameandTitleOrganizationalChart"/>
    <dgm:cxn modelId="{26240474-99B0-0F44-932D-EA9BA34361C8}" type="presParOf" srcId="{C64AAA82-0A23-F449-9CD7-D2ED5BD5E913}" destId="{8C3894C0-5236-C143-BF82-CA6567E5EB6F}" srcOrd="2" destOrd="0" presId="urn:microsoft.com/office/officeart/2008/layout/NameandTitleOrganizationalChart"/>
    <dgm:cxn modelId="{4D85EA4A-8628-7A4C-B13F-18CC42377BFD}" type="presParOf" srcId="{3F2EA9EB-BC0B-754C-A971-45C8753F8144}" destId="{25A06D3E-3660-A848-A2F8-51A46E0EE3E7}" srcOrd="1" destOrd="0" presId="urn:microsoft.com/office/officeart/2008/layout/NameandTitleOrganizationalChart"/>
    <dgm:cxn modelId="{4DD9CCB8-BA2D-3A44-8958-D30872DD0116}" type="presParOf" srcId="{25A06D3E-3660-A848-A2F8-51A46E0EE3E7}" destId="{8CA843A6-E6B0-BF43-8372-429B55B44370}" srcOrd="0" destOrd="0" presId="urn:microsoft.com/office/officeart/2008/layout/NameandTitleOrganizationalChart"/>
    <dgm:cxn modelId="{3772DE9C-CFBE-DD4D-B778-8CE7A2F15B48}" type="presParOf" srcId="{25A06D3E-3660-A848-A2F8-51A46E0EE3E7}" destId="{74D41F94-8803-3241-A7CE-35CB7D27F311}" srcOrd="1" destOrd="0" presId="urn:microsoft.com/office/officeart/2008/layout/NameandTitleOrganizationalChart"/>
    <dgm:cxn modelId="{E156D837-C845-BD46-9BB4-6A9EB374C7FF}" type="presParOf" srcId="{74D41F94-8803-3241-A7CE-35CB7D27F311}" destId="{AE142955-951E-AD4A-BBC1-A7E995B3AAEE}" srcOrd="0" destOrd="0" presId="urn:microsoft.com/office/officeart/2008/layout/NameandTitleOrganizationalChart"/>
    <dgm:cxn modelId="{48237ABD-ABB4-C640-82BB-F5186F169CDE}" type="presParOf" srcId="{AE142955-951E-AD4A-BBC1-A7E995B3AAEE}" destId="{63824F33-46D2-7B43-8EE6-BF5AED867F12}" srcOrd="0" destOrd="0" presId="urn:microsoft.com/office/officeart/2008/layout/NameandTitleOrganizationalChart"/>
    <dgm:cxn modelId="{651B2C45-BB9D-FD43-9ED5-6D584F1D2DB2}" type="presParOf" srcId="{AE142955-951E-AD4A-BBC1-A7E995B3AAEE}" destId="{54179B62-48BF-0748-AD2A-BEB926F07B43}" srcOrd="1" destOrd="0" presId="urn:microsoft.com/office/officeart/2008/layout/NameandTitleOrganizationalChart"/>
    <dgm:cxn modelId="{0D5197EE-3D3A-2545-9603-445A71838880}" type="presParOf" srcId="{AE142955-951E-AD4A-BBC1-A7E995B3AAEE}" destId="{0DA80C8C-A3F8-C34A-BE83-73A8A539930E}" srcOrd="2" destOrd="0" presId="urn:microsoft.com/office/officeart/2008/layout/NameandTitleOrganizationalChart"/>
    <dgm:cxn modelId="{683A1AC5-EC02-2B4A-8744-40CAE4F6C410}" type="presParOf" srcId="{74D41F94-8803-3241-A7CE-35CB7D27F311}" destId="{4CEEE42D-12AD-E14B-A390-6298993CA009}" srcOrd="1" destOrd="0" presId="urn:microsoft.com/office/officeart/2008/layout/NameandTitleOrganizationalChart"/>
    <dgm:cxn modelId="{FCCF756D-1AD6-3845-BAAE-FE3B83AE8487}" type="presParOf" srcId="{4CEEE42D-12AD-E14B-A390-6298993CA009}" destId="{743710C4-2788-954E-B6FF-D783CCC4041A}" srcOrd="0" destOrd="0" presId="urn:microsoft.com/office/officeart/2008/layout/NameandTitleOrganizationalChart"/>
    <dgm:cxn modelId="{1DDD9ED4-7F4C-BA4B-A6DE-8F41326F0D5C}" type="presParOf" srcId="{4CEEE42D-12AD-E14B-A390-6298993CA009}" destId="{6453399C-15B2-FD47-A71D-CB250953F4B8}" srcOrd="1" destOrd="0" presId="urn:microsoft.com/office/officeart/2008/layout/NameandTitleOrganizationalChart"/>
    <dgm:cxn modelId="{A3A4C5AF-2135-FA45-8FBF-37F4A2714551}" type="presParOf" srcId="{6453399C-15B2-FD47-A71D-CB250953F4B8}" destId="{57C741A0-1C20-3A40-99E5-564C7683F3AF}" srcOrd="0" destOrd="0" presId="urn:microsoft.com/office/officeart/2008/layout/NameandTitleOrganizationalChart"/>
    <dgm:cxn modelId="{DA3BA9F1-78D7-7543-9E0F-A8A123CF776C}" type="presParOf" srcId="{57C741A0-1C20-3A40-99E5-564C7683F3AF}" destId="{DFCEC3F6-C839-8341-89C8-AB471ED60925}" srcOrd="0" destOrd="0" presId="urn:microsoft.com/office/officeart/2008/layout/NameandTitleOrganizationalChart"/>
    <dgm:cxn modelId="{270B0534-019B-4C46-B1AF-6D093876AA7D}" type="presParOf" srcId="{57C741A0-1C20-3A40-99E5-564C7683F3AF}" destId="{70EC43FA-99BA-DC4F-9149-63C5F9C6E65B}" srcOrd="1" destOrd="0" presId="urn:microsoft.com/office/officeart/2008/layout/NameandTitleOrganizationalChart"/>
    <dgm:cxn modelId="{2F12F8DA-635C-AB43-9A46-18D5DCE587FB}" type="presParOf" srcId="{57C741A0-1C20-3A40-99E5-564C7683F3AF}" destId="{7AF8F740-FB59-AC48-8A06-B6B8637133BB}" srcOrd="2" destOrd="0" presId="urn:microsoft.com/office/officeart/2008/layout/NameandTitleOrganizationalChart"/>
    <dgm:cxn modelId="{1F6ABF9D-2601-C24A-8298-0041F1BA5F25}" type="presParOf" srcId="{6453399C-15B2-FD47-A71D-CB250953F4B8}" destId="{34DB7C71-7308-1E4D-B074-4DF9B3306E57}" srcOrd="1" destOrd="0" presId="urn:microsoft.com/office/officeart/2008/layout/NameandTitleOrganizationalChart"/>
    <dgm:cxn modelId="{C486FD5E-2E2F-4449-AC96-534426C578CF}" type="presParOf" srcId="{6453399C-15B2-FD47-A71D-CB250953F4B8}" destId="{BBECDC17-ACFB-164A-80C1-EFE7875696F2}" srcOrd="2" destOrd="0" presId="urn:microsoft.com/office/officeart/2008/layout/NameandTitleOrganizationalChart"/>
    <dgm:cxn modelId="{5B0914A4-821E-DB45-98FF-F9909A448F3D}" type="presParOf" srcId="{4CEEE42D-12AD-E14B-A390-6298993CA009}" destId="{CC5C04A7-1EB4-DB4E-8D1F-9C2E86C0800C}" srcOrd="2" destOrd="0" presId="urn:microsoft.com/office/officeart/2008/layout/NameandTitleOrganizationalChart"/>
    <dgm:cxn modelId="{C88A93A6-987A-6745-BA58-0F478BF342A6}" type="presParOf" srcId="{4CEEE42D-12AD-E14B-A390-6298993CA009}" destId="{B0934EF2-61F8-3042-A5A8-7CBDA911A88D}" srcOrd="3" destOrd="0" presId="urn:microsoft.com/office/officeart/2008/layout/NameandTitleOrganizationalChart"/>
    <dgm:cxn modelId="{686498ED-294D-1240-853D-02386D360354}" type="presParOf" srcId="{B0934EF2-61F8-3042-A5A8-7CBDA911A88D}" destId="{F579F2C0-2420-3D4C-848D-48186B48FB02}" srcOrd="0" destOrd="0" presId="urn:microsoft.com/office/officeart/2008/layout/NameandTitleOrganizationalChart"/>
    <dgm:cxn modelId="{0EB02A8B-1226-0E43-8810-98906EDDA273}" type="presParOf" srcId="{F579F2C0-2420-3D4C-848D-48186B48FB02}" destId="{A7D595FF-E430-9F47-9992-2F8A17C273B6}" srcOrd="0" destOrd="0" presId="urn:microsoft.com/office/officeart/2008/layout/NameandTitleOrganizationalChart"/>
    <dgm:cxn modelId="{4478B17E-C0A0-B04B-BAB2-D46DFC82B782}" type="presParOf" srcId="{F579F2C0-2420-3D4C-848D-48186B48FB02}" destId="{89A42069-CA91-0F48-AA56-15258F401F26}" srcOrd="1" destOrd="0" presId="urn:microsoft.com/office/officeart/2008/layout/NameandTitleOrganizationalChart"/>
    <dgm:cxn modelId="{084F6138-9470-C749-B44B-2CD838E18918}" type="presParOf" srcId="{F579F2C0-2420-3D4C-848D-48186B48FB02}" destId="{9603D71D-A03C-DA42-9F17-FE91738B5001}" srcOrd="2" destOrd="0" presId="urn:microsoft.com/office/officeart/2008/layout/NameandTitleOrganizationalChart"/>
    <dgm:cxn modelId="{8FB97978-2FD9-8545-96FE-2AB9C3DBBBBD}" type="presParOf" srcId="{B0934EF2-61F8-3042-A5A8-7CBDA911A88D}" destId="{E9B789CA-AB19-CC42-AA59-3C4F667A61D8}" srcOrd="1" destOrd="0" presId="urn:microsoft.com/office/officeart/2008/layout/NameandTitleOrganizationalChart"/>
    <dgm:cxn modelId="{08B3C352-6D72-B346-8041-0ECB1BD9DA5F}" type="presParOf" srcId="{B0934EF2-61F8-3042-A5A8-7CBDA911A88D}" destId="{85E7819C-1031-4142-9437-AAA3F24808E1}" srcOrd="2" destOrd="0" presId="urn:microsoft.com/office/officeart/2008/layout/NameandTitleOrganizationalChart"/>
    <dgm:cxn modelId="{84FA3BCE-11EE-3049-BEC7-5FC6253BE4F2}" type="presParOf" srcId="{74D41F94-8803-3241-A7CE-35CB7D27F311}" destId="{04F9E04E-6283-6743-B77C-0E46BBE38D30}" srcOrd="2" destOrd="0" presId="urn:microsoft.com/office/officeart/2008/layout/NameandTitleOrganizationalChart"/>
    <dgm:cxn modelId="{EAAD1364-0BDB-4140-BCC2-29CED46AED86}" type="presParOf" srcId="{25A06D3E-3660-A848-A2F8-51A46E0EE3E7}" destId="{1D147644-AAC3-D644-8050-90283F7B7D15}" srcOrd="2" destOrd="0" presId="urn:microsoft.com/office/officeart/2008/layout/NameandTitleOrganizationalChart"/>
    <dgm:cxn modelId="{3A4E831D-4B41-E24B-B4FE-7B2DA7753006}" type="presParOf" srcId="{25A06D3E-3660-A848-A2F8-51A46E0EE3E7}" destId="{1E3A4546-FD01-F145-B31D-0F5EC482C729}" srcOrd="3" destOrd="0" presId="urn:microsoft.com/office/officeart/2008/layout/NameandTitleOrganizationalChart"/>
    <dgm:cxn modelId="{58EB2FE4-1F7A-8A43-811F-40096A765BC6}" type="presParOf" srcId="{1E3A4546-FD01-F145-B31D-0F5EC482C729}" destId="{47443911-66FC-7445-8276-E2FA7E9C65D9}" srcOrd="0" destOrd="0" presId="urn:microsoft.com/office/officeart/2008/layout/NameandTitleOrganizationalChart"/>
    <dgm:cxn modelId="{25A92C97-02A6-D347-8878-9ACA40C0F3F4}" type="presParOf" srcId="{47443911-66FC-7445-8276-E2FA7E9C65D9}" destId="{CD17C08E-13A0-F44B-8AC3-CBDF7A25040E}" srcOrd="0" destOrd="0" presId="urn:microsoft.com/office/officeart/2008/layout/NameandTitleOrganizationalChart"/>
    <dgm:cxn modelId="{3519D5CB-7A44-584A-87CB-A03723C375FB}" type="presParOf" srcId="{47443911-66FC-7445-8276-E2FA7E9C65D9}" destId="{4F529CD2-CF6F-784F-82D1-78297233D3DB}" srcOrd="1" destOrd="0" presId="urn:microsoft.com/office/officeart/2008/layout/NameandTitleOrganizationalChart"/>
    <dgm:cxn modelId="{0976E088-90EE-8F43-9F0C-44BD75711E2A}" type="presParOf" srcId="{47443911-66FC-7445-8276-E2FA7E9C65D9}" destId="{8406E34B-CEDB-624B-A0BF-C6FDCC872E35}" srcOrd="2" destOrd="0" presId="urn:microsoft.com/office/officeart/2008/layout/NameandTitleOrganizationalChart"/>
    <dgm:cxn modelId="{64CEB0C9-D154-DB48-B079-B173790C076E}" type="presParOf" srcId="{1E3A4546-FD01-F145-B31D-0F5EC482C729}" destId="{7BD5850E-30FD-5543-AE2D-C2CF7E47239A}" srcOrd="1" destOrd="0" presId="urn:microsoft.com/office/officeart/2008/layout/NameandTitleOrganizationalChart"/>
    <dgm:cxn modelId="{F2510F60-A51B-CA47-9D58-C106216D01A1}" type="presParOf" srcId="{7BD5850E-30FD-5543-AE2D-C2CF7E47239A}" destId="{E412017C-C363-364D-8064-BCFF1730E2E5}" srcOrd="0" destOrd="0" presId="urn:microsoft.com/office/officeart/2008/layout/NameandTitleOrganizationalChart"/>
    <dgm:cxn modelId="{520E9AF5-E753-3744-BEC4-008E2AA70F6F}" type="presParOf" srcId="{7BD5850E-30FD-5543-AE2D-C2CF7E47239A}" destId="{E20BBA35-6AE7-DB43-8AD2-0B50F3905374}" srcOrd="1" destOrd="0" presId="urn:microsoft.com/office/officeart/2008/layout/NameandTitleOrganizationalChart"/>
    <dgm:cxn modelId="{19BA9E31-58EE-1A40-A4DB-7F1932480C21}" type="presParOf" srcId="{E20BBA35-6AE7-DB43-8AD2-0B50F3905374}" destId="{AE90D3E2-EEA9-584B-BB67-A8B31C863611}" srcOrd="0" destOrd="0" presId="urn:microsoft.com/office/officeart/2008/layout/NameandTitleOrganizationalChart"/>
    <dgm:cxn modelId="{D76B4FF1-1126-194C-9F21-FA740E91C45D}" type="presParOf" srcId="{AE90D3E2-EEA9-584B-BB67-A8B31C863611}" destId="{603EB98F-6F00-914C-81C7-AE33240D9C0B}" srcOrd="0" destOrd="0" presId="urn:microsoft.com/office/officeart/2008/layout/NameandTitleOrganizationalChart"/>
    <dgm:cxn modelId="{9F3DBDF8-ADB6-2842-9A41-3D34AFA01000}" type="presParOf" srcId="{AE90D3E2-EEA9-584B-BB67-A8B31C863611}" destId="{5CF9FE57-4790-6A43-A3DB-21366561C8D8}" srcOrd="1" destOrd="0" presId="urn:microsoft.com/office/officeart/2008/layout/NameandTitleOrganizationalChart"/>
    <dgm:cxn modelId="{B0354088-EDB0-354D-9873-4A5C230BEDA6}" type="presParOf" srcId="{AE90D3E2-EEA9-584B-BB67-A8B31C863611}" destId="{A2F3AB16-4596-AC44-95C2-767DC2D9A7F8}" srcOrd="2" destOrd="0" presId="urn:microsoft.com/office/officeart/2008/layout/NameandTitleOrganizationalChart"/>
    <dgm:cxn modelId="{54777F58-99DE-D540-8C3C-6F007968706F}" type="presParOf" srcId="{E20BBA35-6AE7-DB43-8AD2-0B50F3905374}" destId="{2BCFDDFE-0573-8A4F-8189-7100B0E76674}" srcOrd="1" destOrd="0" presId="urn:microsoft.com/office/officeart/2008/layout/NameandTitleOrganizationalChart"/>
    <dgm:cxn modelId="{8D26F508-F8C0-BA43-B3EF-95023CE5083D}" type="presParOf" srcId="{E20BBA35-6AE7-DB43-8AD2-0B50F3905374}" destId="{437C80F2-E853-694C-8F49-225F9E1C3D72}" srcOrd="2" destOrd="0" presId="urn:microsoft.com/office/officeart/2008/layout/NameandTitleOrganizationalChart"/>
    <dgm:cxn modelId="{100E0C32-7EF4-254D-96AC-C8F1E742692E}" type="presParOf" srcId="{7BD5850E-30FD-5543-AE2D-C2CF7E47239A}" destId="{952CA726-262D-F14B-B247-DBE8386DD500}" srcOrd="2" destOrd="0" presId="urn:microsoft.com/office/officeart/2008/layout/NameandTitleOrganizationalChart"/>
    <dgm:cxn modelId="{C43E81DA-1BEA-DF49-AB28-58BE2D5FC480}" type="presParOf" srcId="{7BD5850E-30FD-5543-AE2D-C2CF7E47239A}" destId="{F06C11C7-F14B-BD40-BF89-6D3815A954C4}" srcOrd="3" destOrd="0" presId="urn:microsoft.com/office/officeart/2008/layout/NameandTitleOrganizationalChart"/>
    <dgm:cxn modelId="{22AA18A8-F423-024F-BDCD-9CA8A1D1EC37}" type="presParOf" srcId="{F06C11C7-F14B-BD40-BF89-6D3815A954C4}" destId="{39B9872F-EE8C-F644-A474-56A0846576E0}" srcOrd="0" destOrd="0" presId="urn:microsoft.com/office/officeart/2008/layout/NameandTitleOrganizationalChart"/>
    <dgm:cxn modelId="{8568436C-7528-A645-B5DB-F36ADA3101EB}" type="presParOf" srcId="{39B9872F-EE8C-F644-A474-56A0846576E0}" destId="{B34268A1-A477-484D-B6BF-BD587936EDDB}" srcOrd="0" destOrd="0" presId="urn:microsoft.com/office/officeart/2008/layout/NameandTitleOrganizationalChart"/>
    <dgm:cxn modelId="{A3B2812B-EF71-984C-A886-CA6FFB8B158F}" type="presParOf" srcId="{39B9872F-EE8C-F644-A474-56A0846576E0}" destId="{25A1AAD8-7160-7F45-9CF7-4455F22382C4}" srcOrd="1" destOrd="0" presId="urn:microsoft.com/office/officeart/2008/layout/NameandTitleOrganizationalChart"/>
    <dgm:cxn modelId="{AB554DE2-EC08-424B-97FC-F276AF427A7C}" type="presParOf" srcId="{39B9872F-EE8C-F644-A474-56A0846576E0}" destId="{64AACD0F-B03B-6649-B709-485C1465C182}" srcOrd="2" destOrd="0" presId="urn:microsoft.com/office/officeart/2008/layout/NameandTitleOrganizationalChart"/>
    <dgm:cxn modelId="{69BB6903-C152-9346-A724-141F98032742}" type="presParOf" srcId="{F06C11C7-F14B-BD40-BF89-6D3815A954C4}" destId="{EC084458-1D95-1248-8847-3D7E7E8D05ED}" srcOrd="1" destOrd="0" presId="urn:microsoft.com/office/officeart/2008/layout/NameandTitleOrganizationalChart"/>
    <dgm:cxn modelId="{A7E556EC-F51F-D246-9FF4-EEEB2AC66244}" type="presParOf" srcId="{F06C11C7-F14B-BD40-BF89-6D3815A954C4}" destId="{5DDF0584-A1D4-4A42-AFAD-35508B93D8F9}" srcOrd="2" destOrd="0" presId="urn:microsoft.com/office/officeart/2008/layout/NameandTitleOrganizationalChart"/>
    <dgm:cxn modelId="{0DC31F71-754A-BC44-BC54-099CC76D6ED9}" type="presParOf" srcId="{1E3A4546-FD01-F145-B31D-0F5EC482C729}" destId="{4EE0A27D-32C8-6846-8FFF-5100CFF9AB1D}" srcOrd="2" destOrd="0" presId="urn:microsoft.com/office/officeart/2008/layout/NameandTitleOrganizationalChart"/>
    <dgm:cxn modelId="{2099509D-E871-C449-A535-A4C55BD93563}" type="presParOf" srcId="{25A06D3E-3660-A848-A2F8-51A46E0EE3E7}" destId="{B6D602E5-BF4A-9445-84AB-CF52BFF2A4C2}" srcOrd="4" destOrd="0" presId="urn:microsoft.com/office/officeart/2008/layout/NameandTitleOrganizationalChart"/>
    <dgm:cxn modelId="{A2101235-74B3-5D4B-A92E-164C900D349D}" type="presParOf" srcId="{25A06D3E-3660-A848-A2F8-51A46E0EE3E7}" destId="{E23B8541-1368-564E-A2E7-BF03258021EA}" srcOrd="5" destOrd="0" presId="urn:microsoft.com/office/officeart/2008/layout/NameandTitleOrganizationalChart"/>
    <dgm:cxn modelId="{62BA41D9-0B59-4846-8074-84E0E28D0D93}" type="presParOf" srcId="{E23B8541-1368-564E-A2E7-BF03258021EA}" destId="{40FE51E7-9186-C340-B120-BE3539C62905}" srcOrd="0" destOrd="0" presId="urn:microsoft.com/office/officeart/2008/layout/NameandTitleOrganizationalChart"/>
    <dgm:cxn modelId="{DD649FFD-088C-2746-9B13-09E91E332570}" type="presParOf" srcId="{40FE51E7-9186-C340-B120-BE3539C62905}" destId="{94D931E3-46C7-2645-B3D9-4106CE717FAA}" srcOrd="0" destOrd="0" presId="urn:microsoft.com/office/officeart/2008/layout/NameandTitleOrganizationalChart"/>
    <dgm:cxn modelId="{7C945A9A-8F6D-414C-92AD-CEB739D5EEA8}" type="presParOf" srcId="{40FE51E7-9186-C340-B120-BE3539C62905}" destId="{BCF8837F-B41A-1A45-A9DA-87CBE43F5025}" srcOrd="1" destOrd="0" presId="urn:microsoft.com/office/officeart/2008/layout/NameandTitleOrganizationalChart"/>
    <dgm:cxn modelId="{4548536F-05F3-7B46-9004-6584A0D70680}" type="presParOf" srcId="{40FE51E7-9186-C340-B120-BE3539C62905}" destId="{58E86AD0-31DA-D546-A018-600DEF9095D5}" srcOrd="2" destOrd="0" presId="urn:microsoft.com/office/officeart/2008/layout/NameandTitleOrganizationalChart"/>
    <dgm:cxn modelId="{61DB135B-0E8C-D74F-90AA-32DD0933C8FE}" type="presParOf" srcId="{E23B8541-1368-564E-A2E7-BF03258021EA}" destId="{79843EAB-7BDB-CF4B-B815-5CCF169342B3}" srcOrd="1" destOrd="0" presId="urn:microsoft.com/office/officeart/2008/layout/NameandTitleOrganizationalChart"/>
    <dgm:cxn modelId="{913F63B3-AB48-FE44-9B13-86538E5BC2F9}" type="presParOf" srcId="{E23B8541-1368-564E-A2E7-BF03258021EA}" destId="{6E1BC251-F01B-894D-A7D0-581C9AAAD6FA}" srcOrd="2" destOrd="0" presId="urn:microsoft.com/office/officeart/2008/layout/NameandTitleOrganizationalChart"/>
    <dgm:cxn modelId="{91034288-8321-4A41-8DC4-0B227963C29B}" type="presParOf" srcId="{3F2EA9EB-BC0B-754C-A971-45C8753F8144}" destId="{D26B9616-E182-7F47-A739-DE72A3E665D7}" srcOrd="2" destOrd="0" presId="urn:microsoft.com/office/officeart/2008/layout/NameandTitleOrganizational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D602E5-BF4A-9445-84AB-CF52BFF2A4C2}">
      <dsp:nvSpPr>
        <dsp:cNvPr id="0" name=""/>
        <dsp:cNvSpPr/>
      </dsp:nvSpPr>
      <dsp:spPr>
        <a:xfrm>
          <a:off x="5908744" y="1946272"/>
          <a:ext cx="3702543" cy="5152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7190"/>
              </a:lnTo>
              <a:lnTo>
                <a:pt x="3702543" y="307190"/>
              </a:lnTo>
              <a:lnTo>
                <a:pt x="3702543" y="51528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CA726-262D-F14B-B247-DBE8386DD500}">
      <dsp:nvSpPr>
        <dsp:cNvPr id="0" name=""/>
        <dsp:cNvSpPr/>
      </dsp:nvSpPr>
      <dsp:spPr>
        <a:xfrm>
          <a:off x="7114372" y="3353402"/>
          <a:ext cx="1128409" cy="60866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00569"/>
              </a:lnTo>
              <a:lnTo>
                <a:pt x="1128409" y="400569"/>
              </a:lnTo>
              <a:lnTo>
                <a:pt x="1128409" y="608665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12017C-C363-364D-8064-BCFF1730E2E5}">
      <dsp:nvSpPr>
        <dsp:cNvPr id="0" name=""/>
        <dsp:cNvSpPr/>
      </dsp:nvSpPr>
      <dsp:spPr>
        <a:xfrm>
          <a:off x="5841796" y="3353402"/>
          <a:ext cx="1272575" cy="608665"/>
        </a:xfrm>
        <a:custGeom>
          <a:avLst/>
          <a:gdLst/>
          <a:ahLst/>
          <a:cxnLst/>
          <a:rect l="0" t="0" r="0" b="0"/>
          <a:pathLst>
            <a:path>
              <a:moveTo>
                <a:pt x="1272575" y="0"/>
              </a:moveTo>
              <a:lnTo>
                <a:pt x="1272575" y="400569"/>
              </a:lnTo>
              <a:lnTo>
                <a:pt x="0" y="400569"/>
              </a:lnTo>
              <a:lnTo>
                <a:pt x="0" y="608665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147644-AAC3-D644-8050-90283F7B7D15}">
      <dsp:nvSpPr>
        <dsp:cNvPr id="0" name=""/>
        <dsp:cNvSpPr/>
      </dsp:nvSpPr>
      <dsp:spPr>
        <a:xfrm>
          <a:off x="5908744" y="1946272"/>
          <a:ext cx="1205627" cy="5152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07190"/>
              </a:lnTo>
              <a:lnTo>
                <a:pt x="1205627" y="307190"/>
              </a:lnTo>
              <a:lnTo>
                <a:pt x="1205627" y="51528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C04A7-1EB4-DB4E-8D1F-9C2E86C0800C}">
      <dsp:nvSpPr>
        <dsp:cNvPr id="0" name=""/>
        <dsp:cNvSpPr/>
      </dsp:nvSpPr>
      <dsp:spPr>
        <a:xfrm>
          <a:off x="2117029" y="3353402"/>
          <a:ext cx="1214913" cy="59245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84356"/>
              </a:lnTo>
              <a:lnTo>
                <a:pt x="1214913" y="384356"/>
              </a:lnTo>
              <a:lnTo>
                <a:pt x="1214913" y="59245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43710C4-2788-954E-B6FF-D783CCC4041A}">
      <dsp:nvSpPr>
        <dsp:cNvPr id="0" name=""/>
        <dsp:cNvSpPr/>
      </dsp:nvSpPr>
      <dsp:spPr>
        <a:xfrm>
          <a:off x="969025" y="3353402"/>
          <a:ext cx="1148004" cy="592453"/>
        </a:xfrm>
        <a:custGeom>
          <a:avLst/>
          <a:gdLst/>
          <a:ahLst/>
          <a:cxnLst/>
          <a:rect l="0" t="0" r="0" b="0"/>
          <a:pathLst>
            <a:path>
              <a:moveTo>
                <a:pt x="1148004" y="0"/>
              </a:moveTo>
              <a:lnTo>
                <a:pt x="1148004" y="384356"/>
              </a:lnTo>
              <a:lnTo>
                <a:pt x="0" y="384356"/>
              </a:lnTo>
              <a:lnTo>
                <a:pt x="0" y="592453"/>
              </a:lnTo>
            </a:path>
          </a:pathLst>
        </a:custGeom>
        <a:noFill/>
        <a:ln w="635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A843A6-E6B0-BF43-8372-429B55B44370}">
      <dsp:nvSpPr>
        <dsp:cNvPr id="0" name=""/>
        <dsp:cNvSpPr/>
      </dsp:nvSpPr>
      <dsp:spPr>
        <a:xfrm>
          <a:off x="2117029" y="1946272"/>
          <a:ext cx="3791714" cy="515286"/>
        </a:xfrm>
        <a:custGeom>
          <a:avLst/>
          <a:gdLst/>
          <a:ahLst/>
          <a:cxnLst/>
          <a:rect l="0" t="0" r="0" b="0"/>
          <a:pathLst>
            <a:path>
              <a:moveTo>
                <a:pt x="3791714" y="0"/>
              </a:moveTo>
              <a:lnTo>
                <a:pt x="3791714" y="307190"/>
              </a:lnTo>
              <a:lnTo>
                <a:pt x="0" y="307190"/>
              </a:lnTo>
              <a:lnTo>
                <a:pt x="0" y="515286"/>
              </a:lnTo>
            </a:path>
          </a:pathLst>
        </a:custGeom>
        <a:noFill/>
        <a:ln w="63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3D7109-9C98-5444-8E5E-D3765A5CCD8B}">
      <dsp:nvSpPr>
        <dsp:cNvPr id="0" name=""/>
        <dsp:cNvSpPr/>
      </dsp:nvSpPr>
      <dsp:spPr>
        <a:xfrm>
          <a:off x="5047486" y="1054430"/>
          <a:ext cx="1722516" cy="891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25849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Machine Learning</a:t>
          </a:r>
          <a:endParaRPr lang="en-US" sz="2100" kern="1200" dirty="0"/>
        </a:p>
      </dsp:txBody>
      <dsp:txXfrm>
        <a:off x="5047486" y="1054430"/>
        <a:ext cx="1722516" cy="891842"/>
      </dsp:txXfrm>
    </dsp:sp>
    <dsp:sp modelId="{E0DFB9BD-49F3-5E49-A14F-AF3B6A949B8F}">
      <dsp:nvSpPr>
        <dsp:cNvPr id="0" name=""/>
        <dsp:cNvSpPr/>
      </dsp:nvSpPr>
      <dsp:spPr>
        <a:xfrm>
          <a:off x="5391989" y="1748085"/>
          <a:ext cx="1550264" cy="297280"/>
        </a:xfrm>
        <a:prstGeom prst="rect">
          <a:avLst/>
        </a:prstGeom>
        <a:pattFill prst="pct5">
          <a:fgClr>
            <a:schemeClr val="lt1">
              <a:hueOff val="0"/>
              <a:satOff val="0"/>
              <a:lumOff val="0"/>
            </a:schemeClr>
          </a:fgClr>
          <a:bgClr>
            <a:schemeClr val="bg1"/>
          </a:bgClr>
        </a:pattFill>
        <a:ln w="635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Ability to learn without being explicitly programmed</a:t>
          </a:r>
          <a:endParaRPr lang="en-US" sz="1000" kern="1200" dirty="0"/>
        </a:p>
      </dsp:txBody>
      <dsp:txXfrm>
        <a:off x="5391989" y="1748085"/>
        <a:ext cx="1550264" cy="297280"/>
      </dsp:txXfrm>
    </dsp:sp>
    <dsp:sp modelId="{63824F33-46D2-7B43-8EE6-BF5AED867F12}">
      <dsp:nvSpPr>
        <dsp:cNvPr id="0" name=""/>
        <dsp:cNvSpPr/>
      </dsp:nvSpPr>
      <dsp:spPr>
        <a:xfrm>
          <a:off x="1255771" y="2461559"/>
          <a:ext cx="1722516" cy="891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25849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Supervised</a:t>
          </a:r>
          <a:endParaRPr lang="en-US" sz="2100" kern="1200" dirty="0"/>
        </a:p>
      </dsp:txBody>
      <dsp:txXfrm>
        <a:off x="1255771" y="2461559"/>
        <a:ext cx="1722516" cy="891842"/>
      </dsp:txXfrm>
    </dsp:sp>
    <dsp:sp modelId="{54179B62-48BF-0748-AD2A-BEB926F07B43}">
      <dsp:nvSpPr>
        <dsp:cNvPr id="0" name=""/>
        <dsp:cNvSpPr/>
      </dsp:nvSpPr>
      <dsp:spPr>
        <a:xfrm>
          <a:off x="1334474" y="3078048"/>
          <a:ext cx="2081866" cy="45161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27940" bIns="6985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Predicting customer churn, sales volume, credit card frauds,  stock price movement</a:t>
          </a:r>
          <a:endParaRPr lang="en-US" sz="1100" kern="1200" dirty="0"/>
        </a:p>
      </dsp:txBody>
      <dsp:txXfrm>
        <a:off x="1334474" y="3078048"/>
        <a:ext cx="2081866" cy="451614"/>
      </dsp:txXfrm>
    </dsp:sp>
    <dsp:sp modelId="{DFCEC3F6-C839-8341-89C8-AB471ED60925}">
      <dsp:nvSpPr>
        <dsp:cNvPr id="0" name=""/>
        <dsp:cNvSpPr/>
      </dsp:nvSpPr>
      <dsp:spPr>
        <a:xfrm>
          <a:off x="107767" y="3945855"/>
          <a:ext cx="1722516" cy="891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25849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Classification </a:t>
          </a:r>
          <a:endParaRPr lang="en-US" sz="2100" kern="1200" dirty="0"/>
        </a:p>
      </dsp:txBody>
      <dsp:txXfrm>
        <a:off x="107767" y="3945855"/>
        <a:ext cx="1722516" cy="891842"/>
      </dsp:txXfrm>
    </dsp:sp>
    <dsp:sp modelId="{70EC43FA-99BA-DC4F-9149-63C5F9C6E65B}">
      <dsp:nvSpPr>
        <dsp:cNvPr id="0" name=""/>
        <dsp:cNvSpPr/>
      </dsp:nvSpPr>
      <dsp:spPr>
        <a:xfrm>
          <a:off x="400313" y="4484280"/>
          <a:ext cx="1654178" cy="65441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 dirty="0" smtClean="0"/>
        </a:p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Predicting labels which are categorical for example customer churn or fraud detection</a:t>
          </a:r>
        </a:p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 dirty="0" smtClean="0"/>
        </a:p>
      </dsp:txBody>
      <dsp:txXfrm>
        <a:off x="400313" y="4484280"/>
        <a:ext cx="1654178" cy="654410"/>
      </dsp:txXfrm>
    </dsp:sp>
    <dsp:sp modelId="{A7D595FF-E430-9F47-9992-2F8A17C273B6}">
      <dsp:nvSpPr>
        <dsp:cNvPr id="0" name=""/>
        <dsp:cNvSpPr/>
      </dsp:nvSpPr>
      <dsp:spPr>
        <a:xfrm>
          <a:off x="2470685" y="3945855"/>
          <a:ext cx="1722516" cy="891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25849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Regression</a:t>
          </a:r>
          <a:endParaRPr lang="en-US" sz="2100" kern="1200" dirty="0"/>
        </a:p>
      </dsp:txBody>
      <dsp:txXfrm>
        <a:off x="2470685" y="3945855"/>
        <a:ext cx="1722516" cy="891842"/>
      </dsp:txXfrm>
    </dsp:sp>
    <dsp:sp modelId="{89A42069-CA91-0F48-AA56-15258F401F26}">
      <dsp:nvSpPr>
        <dsp:cNvPr id="0" name=""/>
        <dsp:cNvSpPr/>
      </dsp:nvSpPr>
      <dsp:spPr>
        <a:xfrm>
          <a:off x="2616297" y="4478549"/>
          <a:ext cx="1948047" cy="61920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Predicting labels which are continuous in nature for example sales volume or stock price prediction.</a:t>
          </a:r>
          <a:endParaRPr lang="en-US" sz="1000" kern="1200" dirty="0"/>
        </a:p>
      </dsp:txBody>
      <dsp:txXfrm>
        <a:off x="2616297" y="4478549"/>
        <a:ext cx="1948047" cy="619203"/>
      </dsp:txXfrm>
    </dsp:sp>
    <dsp:sp modelId="{CD17C08E-13A0-F44B-8AC3-CBDF7A25040E}">
      <dsp:nvSpPr>
        <dsp:cNvPr id="0" name=""/>
        <dsp:cNvSpPr/>
      </dsp:nvSpPr>
      <dsp:spPr>
        <a:xfrm>
          <a:off x="6253114" y="2461559"/>
          <a:ext cx="1722516" cy="891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25849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Unsupervised</a:t>
          </a:r>
          <a:endParaRPr lang="en-US" sz="2100" kern="1200" dirty="0"/>
        </a:p>
      </dsp:txBody>
      <dsp:txXfrm>
        <a:off x="6253114" y="2461559"/>
        <a:ext cx="1722516" cy="891842"/>
      </dsp:txXfrm>
    </dsp:sp>
    <dsp:sp modelId="{4F529CD2-CF6F-784F-82D1-78297233D3DB}">
      <dsp:nvSpPr>
        <dsp:cNvPr id="0" name=""/>
        <dsp:cNvSpPr/>
      </dsp:nvSpPr>
      <dsp:spPr>
        <a:xfrm>
          <a:off x="6411663" y="3061836"/>
          <a:ext cx="1922173" cy="48403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27940" bIns="6985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100" kern="1200" dirty="0" smtClean="0"/>
        </a:p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Customer segmentation, market segmentation</a:t>
          </a:r>
        </a:p>
        <a:p>
          <a:pPr lvl="0" algn="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600" kern="1200" dirty="0"/>
        </a:p>
      </dsp:txBody>
      <dsp:txXfrm>
        <a:off x="6411663" y="3061836"/>
        <a:ext cx="1922173" cy="484038"/>
      </dsp:txXfrm>
    </dsp:sp>
    <dsp:sp modelId="{603EB98F-6F00-914C-81C7-AE33240D9C0B}">
      <dsp:nvSpPr>
        <dsp:cNvPr id="0" name=""/>
        <dsp:cNvSpPr/>
      </dsp:nvSpPr>
      <dsp:spPr>
        <a:xfrm>
          <a:off x="4980538" y="3962068"/>
          <a:ext cx="1722516" cy="891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25849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Clustering</a:t>
          </a:r>
          <a:endParaRPr lang="en-US" sz="2100" kern="1200" dirty="0"/>
        </a:p>
      </dsp:txBody>
      <dsp:txXfrm>
        <a:off x="4980538" y="3962068"/>
        <a:ext cx="1722516" cy="891842"/>
      </dsp:txXfrm>
    </dsp:sp>
    <dsp:sp modelId="{5CF9FE57-4790-6A43-A3DB-21366561C8D8}">
      <dsp:nvSpPr>
        <dsp:cNvPr id="0" name=""/>
        <dsp:cNvSpPr/>
      </dsp:nvSpPr>
      <dsp:spPr>
        <a:xfrm>
          <a:off x="5235017" y="4520132"/>
          <a:ext cx="1730312" cy="56846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Grouping related items for example finding customer groups </a:t>
          </a:r>
          <a:endParaRPr lang="en-US" sz="1000" kern="1200" dirty="0"/>
        </a:p>
      </dsp:txBody>
      <dsp:txXfrm>
        <a:off x="5235017" y="4520132"/>
        <a:ext cx="1730312" cy="568463"/>
      </dsp:txXfrm>
    </dsp:sp>
    <dsp:sp modelId="{B34268A1-A477-484D-B6BF-BD587936EDDB}">
      <dsp:nvSpPr>
        <dsp:cNvPr id="0" name=""/>
        <dsp:cNvSpPr/>
      </dsp:nvSpPr>
      <dsp:spPr>
        <a:xfrm>
          <a:off x="7381523" y="3962068"/>
          <a:ext cx="1722516" cy="891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25849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Dimensionality Reduction</a:t>
          </a:r>
          <a:endParaRPr lang="en-US" sz="2100" kern="1200" dirty="0"/>
        </a:p>
      </dsp:txBody>
      <dsp:txXfrm>
        <a:off x="7381523" y="3962068"/>
        <a:ext cx="1722516" cy="891842"/>
      </dsp:txXfrm>
    </dsp:sp>
    <dsp:sp modelId="{25A1AAD8-7160-7F45-9CF7-4455F22382C4}">
      <dsp:nvSpPr>
        <dsp:cNvPr id="0" name=""/>
        <dsp:cNvSpPr/>
      </dsp:nvSpPr>
      <dsp:spPr>
        <a:xfrm>
          <a:off x="7433607" y="4604598"/>
          <a:ext cx="2210506" cy="41838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25400" bIns="6350" numCol="1" spcCol="1270" anchor="ctr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 dirty="0" smtClean="0"/>
            <a:t>Projecting higher dimensional data onto lower dimensions. For example images</a:t>
          </a:r>
          <a:endParaRPr lang="en-US" sz="1000" kern="1200" dirty="0"/>
        </a:p>
      </dsp:txBody>
      <dsp:txXfrm>
        <a:off x="7433607" y="4604598"/>
        <a:ext cx="2210506" cy="418384"/>
      </dsp:txXfrm>
    </dsp:sp>
    <dsp:sp modelId="{94D931E3-46C7-2645-B3D9-4106CE717FAA}">
      <dsp:nvSpPr>
        <dsp:cNvPr id="0" name=""/>
        <dsp:cNvSpPr/>
      </dsp:nvSpPr>
      <dsp:spPr>
        <a:xfrm>
          <a:off x="8750029" y="2461559"/>
          <a:ext cx="1722516" cy="89184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335" tIns="13335" rIns="13335" bIns="125849" numCol="1" spcCol="1270" anchor="ctr" anchorCtr="0">
          <a:noAutofit/>
        </a:bodyPr>
        <a:lstStyle/>
        <a:p>
          <a:pPr lvl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100" kern="1200" dirty="0" smtClean="0"/>
            <a:t>Reinforcement</a:t>
          </a:r>
          <a:endParaRPr lang="en-US" sz="2100" kern="1200" dirty="0"/>
        </a:p>
      </dsp:txBody>
      <dsp:txXfrm>
        <a:off x="8750029" y="2461559"/>
        <a:ext cx="1722516" cy="891842"/>
      </dsp:txXfrm>
    </dsp:sp>
    <dsp:sp modelId="{BCF8837F-B41A-1A45-A9DA-87CBE43F5025}">
      <dsp:nvSpPr>
        <dsp:cNvPr id="0" name=""/>
        <dsp:cNvSpPr/>
      </dsp:nvSpPr>
      <dsp:spPr>
        <a:xfrm>
          <a:off x="9005361" y="3157997"/>
          <a:ext cx="1728607" cy="338008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27940" bIns="6985" numCol="1" spcCol="1270" anchor="ctr" anchorCtr="0">
          <a:noAutofit/>
        </a:bodyPr>
        <a:lstStyle/>
        <a:p>
          <a:pPr lvl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Learning continuously from environment</a:t>
          </a:r>
          <a:endParaRPr lang="en-US" sz="1100" kern="1200" dirty="0"/>
        </a:p>
      </dsp:txBody>
      <dsp:txXfrm>
        <a:off x="9005361" y="3157997"/>
        <a:ext cx="1728607" cy="3380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NameandTitleOrganizationalChart">
  <dgm:title val=""/>
  <dgm:desc val=""/>
  <dgm:catLst>
    <dgm:cat type="hierarchy" pri="125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 fact="0.9"/>
                  <dgm:constr type="l" for="ch" forName="titleText1" refType="w" fact="0.2"/>
                  <dgm:constr type="t" for="ch" forName="titleText1" refType="h" fact="0.7"/>
                  <dgm:constr type="w" for="ch" forName="titleText1" refType="w" fact="0.9"/>
                  <dgm:constr type="h" for="ch" forName="titleText1" refType="h" fact="0.3"/>
                  <dgm:constr type="primFontSz" for="des" forName="titleText1" refType="primFontSz" refFor="des" refForName="rootText1" op="lte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Max/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h" fact="0.4"/>
              </dgm:constrLst>
              <dgm:ruleLst>
                <dgm:rule type="primFontSz" val="5" fact="NaN" max="NaN"/>
              </dgm:ruleLst>
            </dgm:layoutNode>
            <dgm:layoutNode name="titleText1" styleLbl="fgAcc0">
              <dgm:varLst>
                <dgm:chMax val="0"/>
                <dgm:chPref val="0"/>
              </dgm:varLst>
              <dgm:alg type="tx">
                <dgm:param type="parTxLTRAlign" val="r"/>
              </dgm:alg>
              <dgm:shape xmlns:r="http://schemas.openxmlformats.org/officeDocument/2006/relationships" type="rect" r:blip="">
                <dgm:adjLst/>
              </dgm:shape>
              <dgm:presOf axis="followSib" ptType="sibTrans" hideLastTrans="0" cnt="1"/>
              <dgm:constrLst>
                <dgm:constr type="primFontSz" val="65"/>
                <dgm:constr type="lMarg" refType="primFontSz" fact="0.2"/>
                <dgm:constr type="rMarg" refType="primFontSz" fact="0.2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1" func="var" arg="hierBranch" op="equ" val="hang">
                    <dgm:layoutNode name="Name4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3">
                    <dgm:layoutNode name="Name44">
                      <dgm:choose name="Name45">
                        <dgm:if name="Name46" axis="self" func="depth" op="lte" val="2">
                          <dgm:choose name="Name47">
                            <dgm:if name="Name4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4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0">
                          <dgm:choose name="Name51">
                            <dgm:if name="Name52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3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54">
                  <dgm:if name="Name55" func="var" arg="hierBranch" op="equ" val="l">
                    <dgm:choose name="Name56">
                      <dgm:if name="Name57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58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59" func="var" arg="hierBranch" op="equ" val="r">
                    <dgm:choose name="Name60">
                      <dgm:if name="Name61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2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3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4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65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6">
                    <dgm:if name="Name67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8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69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70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 fact="0.9"/>
                        <dgm:constr type="l" for="ch" forName="titleText2" refType="w" fact="0.2"/>
                        <dgm:constr type="t" for="ch" forName="titleText2" refType="h" fact="0.7"/>
                        <dgm:constr type="w" for="ch" forName="titleText2" refType="w" fact="0.9"/>
                        <dgm:constr type="h" for="ch" forName="titleText2" refType="h" fact="0.3"/>
                        <dgm:constr type="primFontSz" for="des" forName="titleText2" refType="primFontSz" refFor="des" refForName="rootText1" op="lte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 styleLbl="node1">
                    <dgm:varLst>
                      <dgm:chMax/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2" styleLbl="fgAcc1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71">
                    <dgm:if name="Name7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4" func="var" arg="hierBranch" op="equ" val="hang">
                      <dgm:choose name="Name75">
                        <dgm:if name="Name7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78" func="var" arg="hierBranch" op="equ" val="std">
                      <dgm:choose name="Name79">
                        <dgm:if name="Name80" func="var" arg="dir" op="equ" val="norm">
                          <dgm:alg type="hierChild"/>
                        </dgm:if>
                        <dgm:else name="Name8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2" func="var" arg="hierBranch" op="equ" val="init">
                      <dgm:choose name="Name83">
                        <dgm:if name="Name84" func="var" arg="dir" op="equ" val="norm">
                          <dgm:alg type="hierChild"/>
                        </dgm:if>
                        <dgm:else name="Name85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else name="Name86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87" ref="rep2a"/>
                </dgm:layoutNode>
                <dgm:layoutNode name="hierChild5">
                  <dgm:choose name="Name88">
                    <dgm:if name="Name8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91" ref="rep2b"/>
                </dgm:layoutNode>
              </dgm:layoutNode>
            </dgm:forEach>
          </dgm:layoutNode>
          <dgm:layoutNode name="hierChild3">
            <dgm:choose name="Name92">
              <dgm:if name="Name93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4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95" axis="precedSib" ptType="parTrans" st="-1" cnt="1">
                <dgm:layoutNode name="Name96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97">
                  <dgm:if name="Name98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99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0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1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02" func="var" arg="hierBranch" op="equ" val="init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else name="Name103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04">
                    <dgm:if name="Name105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6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07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08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 fact="0.9"/>
                        <dgm:constr type="l" for="ch" forName="titleText3" refType="w" fact="0.2"/>
                        <dgm:constr type="t" for="ch" forName="titleText3" refType="h" fact="0.7"/>
                        <dgm:constr type="w" for="ch" forName="titleText3" refType="w" fact="0.9"/>
                        <dgm:constr type="h" for="ch" forName="titleText3" refType="h" fact="0.3"/>
                        <dgm:constr type="primFontSz" for="des" forName="titleText3" refType="primFontSz" refFor="des" refForName="rootText3" op="lte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 styleLbl="asst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h" fact="0.4"/>
                    </dgm:constrLst>
                    <dgm:ruleLst>
                      <dgm:rule type="primFontSz" val="5" fact="NaN" max="NaN"/>
                    </dgm:ruleLst>
                  </dgm:layoutNode>
                  <dgm:layoutNode name="titleText3" styleLbl="fgAcc2">
                    <dgm:varLst>
                      <dgm:chMax val="0"/>
                      <dgm:chPref val="0"/>
                    </dgm:varLst>
                    <dgm:alg type="tx">
                      <dgm:param type="parTxLTRAlign" val="r"/>
                    </dgm:alg>
                    <dgm:shape xmlns:r="http://schemas.openxmlformats.org/officeDocument/2006/relationships" type="rect" r:blip="">
                      <dgm:adjLst/>
                    </dgm:shape>
                    <dgm:presOf axis="followSib" ptType="sibTrans" hideLastTrans="0" cnt="1"/>
                    <dgm:constrLst>
                      <dgm:constr type="primFontSz" val="65"/>
                      <dgm:constr type="lMarg" refType="primFontSz" fact="0.2"/>
                      <dgm:constr type="rMarg" refType="primFontSz" fact="0.2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09">
                    <dgm:if name="Name110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11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12" func="var" arg="hierBranch" op="equ" val="hang">
                      <dgm:choose name="Name113">
                        <dgm:if name="Name114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15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16" func="var" arg="hierBranch" op="equ" val="std">
                      <dgm:choose name="Name117">
                        <dgm:if name="Name118" func="var" arg="dir" op="equ" val="norm">
                          <dgm:alg type="hierChild"/>
                        </dgm:if>
                        <dgm:else name="Name119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20" func="var" arg="hierBranch" op="equ" val="init">
                      <dgm:alg type="hierChild"/>
                    </dgm:if>
                    <dgm:else name="Name12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2" ref="rep2a"/>
                </dgm:layoutNode>
                <dgm:layoutNode name="hierChild7">
                  <dgm:choose name="Name123">
                    <dgm:if name="Name12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2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26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51AAFC-7E0C-49E8-B448-35630B713AFF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20190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90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47BFB6-734C-4132-A5A5-E0AE22296E6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0422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810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FC1F1-5F95-7D46-B8E1-6BFD77E60CAF}" type="datetimeFigureOut">
              <a:rPr lang="en-US" smtClean="0"/>
              <a:t>9/12/22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621213"/>
            <a:ext cx="5851525" cy="37798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810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0D1257-DA60-6342-8012-31F8820A1F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068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0D1257-DA60-6342-8012-31F8820A1F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8450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b="0" i="0" kern="1200" baseline="0" dirty="0" smtClean="0">
              <a:solidFill>
                <a:schemeClr val="tx1"/>
              </a:solidFill>
              <a:effectLst/>
              <a:latin typeface="+mn-lt"/>
              <a:ea typeface="ＭＳ Ｐゴシック" charset="0"/>
              <a:cs typeface="ＭＳ Ｐゴシック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B7C4FBC-5220-9747-9139-414F213DFDAF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554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5370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9563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857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0572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958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65766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5616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57230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8854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787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10463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200A20-6793-403B-8CB5-381E272BFC1A}" type="datetimeFigureOut">
              <a:rPr lang="en-IN" smtClean="0"/>
              <a:t>12/09/22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5E963A-C2A4-47D6-B116-49F95B1CBA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9077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www.linkedin.com/in/manaranjanpradhan" TargetMode="External"/><Relationship Id="rId3" Type="http://schemas.openxmlformats.org/officeDocument/2006/relationships/hyperlink" Target="http://www.awesomestats.in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3" Type="http://schemas.openxmlformats.org/officeDocument/2006/relationships/hyperlink" Target="https://businessoverbroadway.com/2019/01/13/programming-languages-most-used-and-recommended-by-data-scientists/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aranjanp/ML_Python" TargetMode="External"/><Relationship Id="rId4" Type="http://schemas.openxmlformats.org/officeDocument/2006/relationships/hyperlink" Target="https://www.anaconda.com/download/#maco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manaranjanpradhan" TargetMode="External"/><Relationship Id="rId4" Type="http://schemas.openxmlformats.org/officeDocument/2006/relationships/image" Target="../media/image1.jpg"/><Relationship Id="rId5" Type="http://schemas.openxmlformats.org/officeDocument/2006/relationships/image" Target="../media/image2.png"/><Relationship Id="rId6" Type="http://schemas.openxmlformats.org/officeDocument/2006/relationships/hyperlink" Target="https://www.amazon.in/Machine-Learning-Python-Manaranjan-Pradhan-ebook/dp/B07RLQPNRX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hyperlink" Target="https://research.googleblog.com/2016/11/deep-learning-for-detection-of-diabetic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hyperlink" Target="https://en.wikipedia.org/wiki/Mount_Everest" TargetMode="External"/><Relationship Id="rId5" Type="http://schemas.openxmlformats.org/officeDocument/2006/relationships/hyperlink" Target="https://en.wikipedia.org/wiki/1996_Mount_Everest_disaster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imon_Yates_(mountaineer)" TargetMode="External"/><Relationship Id="rId4" Type="http://schemas.openxmlformats.org/officeDocument/2006/relationships/hyperlink" Target="https://en.wikipedia.org/wiki/Siula_Grande" TargetMode="External"/><Relationship Id="rId5" Type="http://schemas.openxmlformats.org/officeDocument/2006/relationships/hyperlink" Target="https://en.wikipedia.org/wiki/Peru" TargetMode="External"/><Relationship Id="rId6" Type="http://schemas.openxmlformats.org/officeDocument/2006/relationships/hyperlink" Target="https://en.wikipedia.org/wiki/Andes" TargetMode="External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Joe_Simpson_(mountaineer)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36417" y="2111828"/>
            <a:ext cx="9144000" cy="1400569"/>
          </a:xfrm>
        </p:spPr>
        <p:txBody>
          <a:bodyPr>
            <a:normAutofit/>
          </a:bodyPr>
          <a:lstStyle/>
          <a:p>
            <a:r>
              <a:rPr lang="en-IN" dirty="0" smtClean="0"/>
              <a:t>Advance ML Using Python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29462" y="3710655"/>
            <a:ext cx="3111061" cy="596397"/>
          </a:xfrm>
        </p:spPr>
        <p:txBody>
          <a:bodyPr/>
          <a:lstStyle/>
          <a:p>
            <a:r>
              <a:rPr lang="en-IN" dirty="0"/>
              <a:t>Manaranjan Pradhan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39669" y="4128376"/>
            <a:ext cx="45194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Data Enthusiast</a:t>
            </a:r>
          </a:p>
          <a:p>
            <a:endParaRPr lang="en-US" dirty="0"/>
          </a:p>
          <a:p>
            <a:r>
              <a:rPr lang="en-IN" sz="1400" dirty="0" smtClean="0"/>
              <a:t>LinkedIn: </a:t>
            </a:r>
            <a:r>
              <a:rPr lang="en-IN" sz="1400" dirty="0" smtClean="0">
                <a:hlinkClick r:id="rId2"/>
              </a:rPr>
              <a:t>https</a:t>
            </a:r>
            <a:r>
              <a:rPr lang="en-IN" sz="1400" dirty="0">
                <a:hlinkClick r:id="rId2"/>
              </a:rPr>
              <a:t>://</a:t>
            </a:r>
            <a:r>
              <a:rPr lang="en-IN" sz="1400" dirty="0" smtClean="0">
                <a:hlinkClick r:id="rId2"/>
              </a:rPr>
              <a:t>www.linkedin.com/in/manaranjanpradhan</a:t>
            </a:r>
            <a:endParaRPr lang="en-IN" sz="1400" dirty="0"/>
          </a:p>
          <a:p>
            <a:r>
              <a:rPr lang="en-IN" sz="1400" dirty="0" smtClean="0"/>
              <a:t>He </a:t>
            </a:r>
            <a:r>
              <a:rPr lang="en-IN" sz="1400" dirty="0"/>
              <a:t>writes blogs at  </a:t>
            </a:r>
            <a:r>
              <a:rPr lang="en-IN" sz="1400" dirty="0">
                <a:hlinkClick r:id="rId3"/>
              </a:rPr>
              <a:t>www.awesomestats.in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70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Key Components</a:t>
            </a:r>
            <a:endParaRPr lang="en-IN" dirty="0"/>
          </a:p>
        </p:txBody>
      </p:sp>
      <p:sp>
        <p:nvSpPr>
          <p:cNvPr id="4" name="Can 3"/>
          <p:cNvSpPr/>
          <p:nvPr/>
        </p:nvSpPr>
        <p:spPr>
          <a:xfrm>
            <a:off x="952500" y="2766219"/>
            <a:ext cx="1803400" cy="1257300"/>
          </a:xfrm>
          <a:prstGeom prst="can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8900" y="2895020"/>
            <a:ext cx="2514600" cy="8255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9850" y="2063750"/>
            <a:ext cx="2360871" cy="231775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711200" y="4262349"/>
            <a:ext cx="180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Data</a:t>
            </a:r>
            <a:endParaRPr lang="en-US" b="1" dirty="0"/>
          </a:p>
        </p:txBody>
      </p:sp>
      <p:sp>
        <p:nvSpPr>
          <p:cNvPr id="16" name="TextBox 15"/>
          <p:cNvSpPr txBox="1"/>
          <p:nvPr/>
        </p:nvSpPr>
        <p:spPr>
          <a:xfrm>
            <a:off x="3746500" y="4488999"/>
            <a:ext cx="2222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smtClean="0"/>
              <a:t>Learning Algorithm</a:t>
            </a:r>
            <a:endParaRPr lang="en-US" b="1" dirty="0"/>
          </a:p>
        </p:txBody>
      </p:sp>
      <p:sp>
        <p:nvSpPr>
          <p:cNvPr id="17" name="TextBox 16"/>
          <p:cNvSpPr txBox="1"/>
          <p:nvPr/>
        </p:nvSpPr>
        <p:spPr>
          <a:xfrm>
            <a:off x="7364671" y="3957186"/>
            <a:ext cx="180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Model</a:t>
            </a:r>
            <a:endParaRPr lang="en-US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3879850" y="4858331"/>
            <a:ext cx="3848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Statistical Learning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Machine Learning or Deep Learning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320800" y="4736584"/>
            <a:ext cx="2324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Historical Evidences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Samples representing problem scenario</a:t>
            </a:r>
            <a:endParaRPr lang="en-US" dirty="0"/>
          </a:p>
        </p:txBody>
      </p:sp>
      <p:sp>
        <p:nvSpPr>
          <p:cNvPr id="2" name="Rectangular Callout 1"/>
          <p:cNvSpPr/>
          <p:nvPr/>
        </p:nvSpPr>
        <p:spPr>
          <a:xfrm>
            <a:off x="8813800" y="4858331"/>
            <a:ext cx="2921000" cy="1498019"/>
          </a:xfrm>
          <a:prstGeom prst="wedgeRectCallout">
            <a:avLst>
              <a:gd name="adj1" fmla="val -39957"/>
              <a:gd name="adj2" fmla="val -10450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 mathematical expression of the pattern or evidence found in data and can be used to find insights and applied in future to predict.</a:t>
            </a:r>
            <a:endParaRPr lang="en-US" sz="1600" dirty="0"/>
          </a:p>
        </p:txBody>
      </p:sp>
      <p:sp>
        <p:nvSpPr>
          <p:cNvPr id="6" name="Right Arrow 5"/>
          <p:cNvSpPr/>
          <p:nvPr/>
        </p:nvSpPr>
        <p:spPr>
          <a:xfrm>
            <a:off x="3111500" y="3009900"/>
            <a:ext cx="355600" cy="823119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6797010" y="2983309"/>
            <a:ext cx="355600" cy="823119"/>
          </a:xfrm>
          <a:prstGeom prst="rightArrow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60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5" grpId="0"/>
      <p:bldP spid="16" grpId="0"/>
      <p:bldP spid="17" grpId="0"/>
      <p:bldP spid="18" grpId="0"/>
      <p:bldP spid="20" grpId="0"/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AI, ML and DL are related?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00" y="1690688"/>
            <a:ext cx="10034002" cy="4329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15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 Algorithms</a:t>
            </a:r>
            <a:endParaRPr lang="en-US" dirty="0"/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85854049"/>
              </p:ext>
            </p:extLst>
          </p:nvPr>
        </p:nvGraphicFramePr>
        <p:xfrm>
          <a:off x="838200" y="779653"/>
          <a:ext cx="10841736" cy="61697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9516533" y="5884333"/>
            <a:ext cx="2429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dirty="0" smtClean="0"/>
              <a:t>©</a:t>
            </a:r>
            <a:r>
              <a:rPr lang="en-US" sz="1400" dirty="0" err="1" smtClean="0"/>
              <a:t>manaranjan.pradhan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04574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89509"/>
            <a:ext cx="10515600" cy="1325563"/>
          </a:xfrm>
        </p:spPr>
        <p:txBody>
          <a:bodyPr/>
          <a:lstStyle/>
          <a:p>
            <a:r>
              <a:rPr lang="en-IN" b="1" dirty="0" smtClean="0"/>
              <a:t>Lifecycle</a:t>
            </a:r>
            <a:endParaRPr lang="en-IN" dirty="0"/>
          </a:p>
        </p:txBody>
      </p:sp>
      <p:sp>
        <p:nvSpPr>
          <p:cNvPr id="19" name="Rounded Rectangle 18"/>
          <p:cNvSpPr/>
          <p:nvPr/>
        </p:nvSpPr>
        <p:spPr>
          <a:xfrm>
            <a:off x="736601" y="1910838"/>
            <a:ext cx="1663700" cy="1874334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Use </a:t>
            </a:r>
            <a:r>
              <a:rPr lang="en-US" smtClean="0"/>
              <a:t>Case Identification and </a:t>
            </a:r>
            <a:r>
              <a:rPr lang="en-US" dirty="0" smtClean="0"/>
              <a:t>Problem Formulation</a:t>
            </a:r>
            <a:endParaRPr lang="en-US" sz="1400" dirty="0"/>
          </a:p>
        </p:txBody>
      </p:sp>
      <p:sp>
        <p:nvSpPr>
          <p:cNvPr id="20" name="Rounded Rectangle 19"/>
          <p:cNvSpPr/>
          <p:nvPr/>
        </p:nvSpPr>
        <p:spPr>
          <a:xfrm>
            <a:off x="4368802" y="1937382"/>
            <a:ext cx="1651000" cy="186106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Exploratory Analysis &amp; Feature Engineering</a:t>
            </a:r>
            <a:endParaRPr lang="en-US" dirty="0"/>
          </a:p>
        </p:txBody>
      </p:sp>
      <p:sp>
        <p:nvSpPr>
          <p:cNvPr id="21" name="Rounded Rectangle 20"/>
          <p:cNvSpPr/>
          <p:nvPr/>
        </p:nvSpPr>
        <p:spPr>
          <a:xfrm>
            <a:off x="6210303" y="1950654"/>
            <a:ext cx="1631947" cy="184779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Building Machine Learning Models</a:t>
            </a:r>
            <a:endParaRPr lang="en-US" dirty="0"/>
          </a:p>
        </p:txBody>
      </p:sp>
      <p:sp>
        <p:nvSpPr>
          <p:cNvPr id="22" name="Rounded Rectangle 21"/>
          <p:cNvSpPr/>
          <p:nvPr/>
        </p:nvSpPr>
        <p:spPr>
          <a:xfrm>
            <a:off x="8032751" y="1950654"/>
            <a:ext cx="1755773" cy="186106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Validation and Evaluation</a:t>
            </a:r>
            <a:endParaRPr lang="en-US" dirty="0"/>
          </a:p>
        </p:txBody>
      </p:sp>
      <p:sp>
        <p:nvSpPr>
          <p:cNvPr id="23" name="Rounded Rectangle 22"/>
          <p:cNvSpPr/>
          <p:nvPr/>
        </p:nvSpPr>
        <p:spPr>
          <a:xfrm>
            <a:off x="9979025" y="1948938"/>
            <a:ext cx="1666875" cy="1861062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Model Deployment</a:t>
            </a:r>
            <a:endParaRPr lang="en-US" dirty="0"/>
          </a:p>
        </p:txBody>
      </p:sp>
      <p:sp>
        <p:nvSpPr>
          <p:cNvPr id="26" name="Rounded Rectangle 25"/>
          <p:cNvSpPr/>
          <p:nvPr/>
        </p:nvSpPr>
        <p:spPr>
          <a:xfrm>
            <a:off x="2590800" y="1937382"/>
            <a:ext cx="1587501" cy="1861062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 Extraction and Preparation</a:t>
            </a:r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2578100" y="4013200"/>
            <a:ext cx="7197724" cy="20826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454277" y="4235510"/>
            <a:ext cx="6832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smtClean="0"/>
              <a:t>Iterative Steps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812511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83041" y="1472389"/>
            <a:ext cx="8798752" cy="2387600"/>
          </a:xfrm>
        </p:spPr>
        <p:txBody>
          <a:bodyPr/>
          <a:lstStyle/>
          <a:p>
            <a:r>
              <a:rPr lang="en-IN" dirty="0"/>
              <a:t>What Tools are available?</a:t>
            </a:r>
          </a:p>
        </p:txBody>
      </p:sp>
    </p:spTree>
    <p:extLst>
      <p:ext uri="{BB962C8B-B14F-4D97-AF65-F5344CB8AC3E}">
        <p14:creationId xmlns:p14="http://schemas.microsoft.com/office/powerpoint/2010/main" val="144743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Language for Machine Learning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7900" y="1479550"/>
            <a:ext cx="5803900" cy="4483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104900" y="6090335"/>
            <a:ext cx="10248900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>
                <a:hlinkClick r:id="rId3"/>
              </a:rPr>
              <a:t>https://businessoverbroadway.com/2019/01/13/programming-languages-most-used-and-recommended-by-data-scientists</a:t>
            </a:r>
            <a:r>
              <a:rPr lang="en-US" sz="1100" dirty="0" smtClean="0">
                <a:hlinkClick r:id="rId3"/>
              </a:rPr>
              <a:t>/</a:t>
            </a:r>
            <a:endParaRPr lang="en-US" sz="1100" dirty="0" smtClean="0"/>
          </a:p>
          <a:p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158892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20811"/>
            <a:ext cx="10515600" cy="1325563"/>
          </a:xfrm>
        </p:spPr>
        <p:txBody>
          <a:bodyPr/>
          <a:lstStyle/>
          <a:p>
            <a:r>
              <a:rPr lang="en-IN" dirty="0"/>
              <a:t>Python Stack For Data Science 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685361" y="1484983"/>
            <a:ext cx="10821276" cy="4578131"/>
            <a:chOff x="430924" y="1460938"/>
            <a:chExt cx="11363436" cy="497139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92214" y="2722617"/>
              <a:ext cx="4597400" cy="1854200"/>
            </a:xfrm>
            <a:prstGeom prst="rect">
              <a:avLst/>
            </a:prstGeom>
          </p:spPr>
        </p:pic>
        <p:sp>
          <p:nvSpPr>
            <p:cNvPr id="4" name="Rounded Rectangular Callout 3"/>
            <p:cNvSpPr/>
            <p:nvPr/>
          </p:nvSpPr>
          <p:spPr>
            <a:xfrm>
              <a:off x="838199" y="1460938"/>
              <a:ext cx="2966545" cy="1376855"/>
            </a:xfrm>
            <a:prstGeom prst="wedgeRoundRectCallout">
              <a:avLst>
                <a:gd name="adj1" fmla="val 41445"/>
                <a:gd name="adj2" fmla="val 79098"/>
                <a:gd name="adj3" fmla="val 16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Efficient storage of arrays and matrices. Backbone of all scientific calculations and algorithms.</a:t>
              </a:r>
              <a:endParaRPr lang="en-US" sz="1400" dirty="0"/>
            </a:p>
          </p:txBody>
        </p:sp>
        <p:sp>
          <p:nvSpPr>
            <p:cNvPr id="5" name="Rounded Rectangular Callout 4"/>
            <p:cNvSpPr/>
            <p:nvPr/>
          </p:nvSpPr>
          <p:spPr>
            <a:xfrm>
              <a:off x="4434926" y="1566041"/>
              <a:ext cx="3174564" cy="1113057"/>
            </a:xfrm>
            <a:prstGeom prst="wedgeRoundRectCallout">
              <a:avLst>
                <a:gd name="adj1" fmla="val -23764"/>
                <a:gd name="adj2" fmla="val 72408"/>
                <a:gd name="adj3" fmla="val 16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Library for scientific computing. Linear algebra, statistical computations, optimization algorithm.</a:t>
              </a:r>
              <a:endParaRPr lang="en-US" sz="1400" dirty="0"/>
            </a:p>
          </p:txBody>
        </p:sp>
        <p:sp>
          <p:nvSpPr>
            <p:cNvPr id="6" name="Rounded Rectangular Callout 5"/>
            <p:cNvSpPr/>
            <p:nvPr/>
          </p:nvSpPr>
          <p:spPr>
            <a:xfrm>
              <a:off x="8619796" y="1886606"/>
              <a:ext cx="3174564" cy="1113057"/>
            </a:xfrm>
            <a:prstGeom prst="wedgeRoundRectCallout">
              <a:avLst>
                <a:gd name="adj1" fmla="val -72433"/>
                <a:gd name="adj2" fmla="val 82795"/>
                <a:gd name="adj3" fmla="val 16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Plotting and visualization</a:t>
              </a:r>
              <a:endParaRPr lang="en-US" sz="1400" dirty="0"/>
            </a:p>
          </p:txBody>
        </p:sp>
        <p:sp>
          <p:nvSpPr>
            <p:cNvPr id="7" name="Rounded Rectangular Callout 6"/>
            <p:cNvSpPr/>
            <p:nvPr/>
          </p:nvSpPr>
          <p:spPr>
            <a:xfrm>
              <a:off x="430924" y="4908330"/>
              <a:ext cx="4141076" cy="1524001"/>
            </a:xfrm>
            <a:prstGeom prst="wedgeRoundRectCallout">
              <a:avLst>
                <a:gd name="adj1" fmla="val 33182"/>
                <a:gd name="adj2" fmla="val -85286"/>
                <a:gd name="adj3" fmla="val 16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400" dirty="0"/>
                <a:t>H</a:t>
              </a:r>
              <a:r>
                <a:rPr lang="en-US" sz="1400" dirty="0" smtClean="0"/>
                <a:t>igh-performance</a:t>
              </a:r>
              <a:r>
                <a:rPr lang="en-US" sz="1400" dirty="0"/>
                <a:t>, easy-to-use data structures </a:t>
              </a:r>
              <a:r>
                <a:rPr lang="en-US" sz="1400" dirty="0" smtClean="0"/>
                <a:t>for data manipulation and analysis. Pandas provide the features of dataframe, which is very popular in the area of analytics for data munging, cleaning &amp;  transformation.</a:t>
              </a:r>
              <a:endParaRPr lang="en-US" sz="1400" dirty="0"/>
            </a:p>
          </p:txBody>
        </p:sp>
        <p:sp>
          <p:nvSpPr>
            <p:cNvPr id="8" name="Rounded Rectangular Callout 7"/>
            <p:cNvSpPr/>
            <p:nvPr/>
          </p:nvSpPr>
          <p:spPr>
            <a:xfrm>
              <a:off x="8179235" y="5113801"/>
              <a:ext cx="3174564" cy="1113057"/>
            </a:xfrm>
            <a:prstGeom prst="wedgeRoundRectCallout">
              <a:avLst>
                <a:gd name="adj1" fmla="val -81372"/>
                <a:gd name="adj2" fmla="val -108893"/>
                <a:gd name="adj3" fmla="val 16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Machine learning library. Collection of ML algorithms.</a:t>
              </a:r>
              <a:endParaRPr lang="en-US" sz="1400" dirty="0"/>
            </a:p>
          </p:txBody>
        </p:sp>
        <p:sp>
          <p:nvSpPr>
            <p:cNvPr id="9" name="Rounded Rectangular Callout 8"/>
            <p:cNvSpPr/>
            <p:nvPr/>
          </p:nvSpPr>
          <p:spPr>
            <a:xfrm>
              <a:off x="5297214" y="5406583"/>
              <a:ext cx="2385848" cy="1025747"/>
            </a:xfrm>
            <a:prstGeom prst="wedgeRoundRectCallout">
              <a:avLst>
                <a:gd name="adj1" fmla="val -45030"/>
                <a:gd name="adj2" fmla="val -191054"/>
                <a:gd name="adj3" fmla="val 1666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smtClean="0"/>
                <a:t>IDE or Development environment for data analysis in python.</a:t>
              </a:r>
              <a:endParaRPr lang="en-US" sz="1400" dirty="0"/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57853" y="2891604"/>
              <a:ext cx="925209" cy="38152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47158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Complete the following steps...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67006"/>
            <a:ext cx="10515600" cy="4351338"/>
          </a:xfrm>
        </p:spPr>
        <p:txBody>
          <a:bodyPr>
            <a:normAutofit/>
          </a:bodyPr>
          <a:lstStyle/>
          <a:p>
            <a:r>
              <a:rPr lang="en-IN" dirty="0" smtClean="0">
                <a:solidFill>
                  <a:schemeClr val="bg2">
                    <a:lumMod val="50000"/>
                  </a:schemeClr>
                </a:solidFill>
              </a:rPr>
              <a:t>Create a working directory on your desktop / laptop, where you can store all data and the programs of this </a:t>
            </a:r>
            <a:r>
              <a:rPr lang="en-IN" dirty="0">
                <a:solidFill>
                  <a:schemeClr val="bg2">
                    <a:lumMod val="50000"/>
                  </a:schemeClr>
                </a:solidFill>
              </a:rPr>
              <a:t>workshop</a:t>
            </a:r>
            <a:endParaRPr lang="en-IN" dirty="0" smtClean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IN" dirty="0" smtClean="0">
                <a:solidFill>
                  <a:schemeClr val="bg2">
                    <a:lumMod val="50000"/>
                  </a:schemeClr>
                </a:solidFill>
              </a:rPr>
              <a:t>Download tutorials and datasets from the link below and store in the above directory</a:t>
            </a:r>
          </a:p>
          <a:p>
            <a:pPr lvl="1"/>
            <a:r>
              <a:rPr lang="en-IN" dirty="0" smtClean="0">
                <a:solidFill>
                  <a:schemeClr val="bg2">
                    <a:lumMod val="50000"/>
                  </a:schemeClr>
                </a:solidFill>
                <a:hlinkClick r:id="rId3"/>
              </a:rPr>
              <a:t>https://github.com/manaranjanp</a:t>
            </a:r>
            <a:r>
              <a:rPr lang="en-IN" smtClean="0">
                <a:solidFill>
                  <a:schemeClr val="bg2">
                    <a:lumMod val="50000"/>
                  </a:schemeClr>
                </a:solidFill>
                <a:hlinkClick r:id="rId3"/>
              </a:rPr>
              <a:t>/</a:t>
            </a:r>
            <a:r>
              <a:rPr lang="en-IN" b="1" u="sng" smtClean="0"/>
              <a:t>MLDL3Days</a:t>
            </a:r>
            <a:endParaRPr lang="en-IN" b="1" u="sng" dirty="0" smtClean="0"/>
          </a:p>
          <a:p>
            <a:pPr lvl="1"/>
            <a:r>
              <a:rPr lang="en-IN" dirty="0" smtClean="0">
                <a:solidFill>
                  <a:schemeClr val="bg2">
                    <a:lumMod val="50000"/>
                  </a:schemeClr>
                </a:solidFill>
              </a:rPr>
              <a:t>Download the complete repository as zip file and unarchive it</a:t>
            </a:r>
          </a:p>
          <a:p>
            <a:r>
              <a:rPr lang="en-IN" dirty="0" smtClean="0">
                <a:solidFill>
                  <a:schemeClr val="bg2">
                    <a:lumMod val="50000"/>
                  </a:schemeClr>
                </a:solidFill>
              </a:rPr>
              <a:t>Install latest Anaconda Distribution for Python (3.8+) on your desktop / laptop</a:t>
            </a:r>
            <a:endParaRPr lang="en-IN" dirty="0">
              <a:solidFill>
                <a:schemeClr val="bg2">
                  <a:lumMod val="50000"/>
                </a:schemeClr>
              </a:solidFill>
            </a:endParaRPr>
          </a:p>
          <a:p>
            <a:pPr lvl="1"/>
            <a:r>
              <a:rPr lang="en-IN" dirty="0">
                <a:hlinkClick r:id="rId4"/>
              </a:rPr>
              <a:t>https://www.anaconda.com/download</a:t>
            </a:r>
            <a:r>
              <a:rPr lang="en-IN" dirty="0" smtClean="0">
                <a:hlinkClick r:id="rId4"/>
              </a:rPr>
              <a:t>/</a:t>
            </a: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209542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26486" y="1248031"/>
            <a:ext cx="4781797" cy="415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80990" indent="-38099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133" dirty="0" smtClean="0"/>
              <a:t>Has about 21+ years of experience in Industry and Academics</a:t>
            </a:r>
            <a:endParaRPr lang="en-US" sz="2133" dirty="0"/>
          </a:p>
          <a:p>
            <a:pPr marL="380990" indent="-38099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133" dirty="0" smtClean="0"/>
              <a:t>Adjunct Faculty for IIM Bangalore and ISB Hyderabad</a:t>
            </a:r>
          </a:p>
          <a:p>
            <a:pPr marL="380990" indent="-38099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133" dirty="0" smtClean="0"/>
              <a:t>Mostly </a:t>
            </a:r>
            <a:r>
              <a:rPr lang="en-US" sz="2133" dirty="0"/>
              <a:t>conduct workshops on Spark, Databricks, Machine Learning and Deep Learning</a:t>
            </a:r>
          </a:p>
          <a:p>
            <a:pPr marL="380990" indent="-38099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600" dirty="0">
                <a:hlinkClick r:id="rId3"/>
              </a:rPr>
              <a:t>https://www.linkedin.com/in/manaranjanpradhan</a:t>
            </a:r>
            <a:endParaRPr lang="en-US" sz="1600" dirty="0"/>
          </a:p>
          <a:p>
            <a:pPr marL="380990" indent="-380990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7" name="Picture 6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9726" y="1176406"/>
            <a:ext cx="1477828" cy="158472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088832" y="3000353"/>
            <a:ext cx="2657522" cy="3139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9170">
              <a:lnSpc>
                <a:spcPct val="90000"/>
              </a:lnSpc>
              <a:spcBef>
                <a:spcPts val="1333"/>
              </a:spcBef>
            </a:pPr>
            <a:r>
              <a:rPr lang="en-US" sz="1600" b="1">
                <a:solidFill>
                  <a:prstClr val="black"/>
                </a:solidFill>
                <a:ea typeface=""/>
                <a:cs typeface=""/>
              </a:rPr>
              <a:t>Manaranjan Pradhan (Manu)</a:t>
            </a:r>
            <a:endParaRPr lang="en-US" sz="1600" dirty="0">
              <a:solidFill>
                <a:prstClr val="black"/>
              </a:solidFill>
              <a:ea typeface=""/>
              <a:cs typeface="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71670" y="202957"/>
            <a:ext cx="11413939" cy="1143000"/>
          </a:xfrm>
        </p:spPr>
        <p:txBody>
          <a:bodyPr/>
          <a:lstStyle/>
          <a:p>
            <a:r>
              <a:rPr lang="en-US" dirty="0" smtClean="0"/>
              <a:t>About Me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97319" y="3313259"/>
            <a:ext cx="6764592" cy="261054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197319" y="5967403"/>
            <a:ext cx="6096000" cy="53860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hlinkClick r:id="rId6"/>
              </a:rPr>
              <a:t>https://www.amazon.in/Machine-Learning-Python-Manaranjan-Pradhan-ebook/dp/B07RLQPNRX</a:t>
            </a:r>
            <a:r>
              <a:rPr lang="en-US" sz="1100" dirty="0" smtClean="0">
                <a:hlinkClick r:id="rId6"/>
              </a:rPr>
              <a:t>/</a:t>
            </a:r>
            <a:endParaRPr lang="en-US" sz="11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282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0"/>
            <a:ext cx="10515600" cy="828378"/>
          </a:xfrm>
        </p:spPr>
        <p:txBody>
          <a:bodyPr/>
          <a:lstStyle/>
          <a:p>
            <a:r>
              <a:rPr lang="en-US" dirty="0" smtClean="0"/>
              <a:t>Course Outline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14" y="828378"/>
            <a:ext cx="5994400" cy="32639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8976" y="2232280"/>
            <a:ext cx="5219424" cy="41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954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Detection of Diabetic Eye Disease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3393" y="2729737"/>
            <a:ext cx="2839160" cy="10697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89541"/>
            <a:ext cx="5795193" cy="236382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972336" y="4036565"/>
            <a:ext cx="849943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hlinkClick r:id="rId4"/>
              </a:rPr>
              <a:t>https://research.googleblog.com/2016/11/deep-learning-for-detection-of-diabetic.html</a:t>
            </a:r>
            <a:endParaRPr lang="en-US" sz="1400" dirty="0" smtClean="0"/>
          </a:p>
          <a:p>
            <a:endParaRPr lang="en-US" sz="1400" dirty="0"/>
          </a:p>
        </p:txBody>
      </p:sp>
      <p:sp>
        <p:nvSpPr>
          <p:cNvPr id="7" name="Rectangle 6"/>
          <p:cNvSpPr/>
          <p:nvPr/>
        </p:nvSpPr>
        <p:spPr>
          <a:xfrm>
            <a:off x="972336" y="4427537"/>
            <a:ext cx="1038146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b="0" i="0" dirty="0" smtClean="0">
                <a:effectLst/>
              </a:rPr>
              <a:t>Google working closely with doctors both in India and the US, created a development dataset of 128,000 images which were each evaluated by 3-7 ophthalmologists from a panel of 54 ophthalmologists. </a:t>
            </a:r>
          </a:p>
          <a:p>
            <a:pPr marL="285750" indent="-285750">
              <a:buFontTx/>
              <a:buChar char="-"/>
            </a:pPr>
            <a:r>
              <a:rPr lang="en-US" sz="1600" b="0" i="0" dirty="0" smtClean="0">
                <a:effectLst/>
              </a:rPr>
              <a:t>Trained a deep neural network to detect referable diabetic retinopathy.</a:t>
            </a:r>
          </a:p>
          <a:p>
            <a:pPr marL="285750" indent="-285750">
              <a:buFontTx/>
              <a:buChar char="-"/>
            </a:pPr>
            <a:r>
              <a:rPr lang="en-US" sz="1600" b="0" i="0" dirty="0" smtClean="0">
                <a:effectLst/>
              </a:rPr>
              <a:t>Then tested the algorithm’s performance on two separate clinical validation sets totaling ~12,000 images, with the majority decision of a panel 7 or 8 U.S. board-certified ophthalmologists serving as the reference standard. </a:t>
            </a:r>
          </a:p>
          <a:p>
            <a:pPr marL="285750" indent="-285750">
              <a:buFontTx/>
              <a:buChar char="-"/>
            </a:pPr>
            <a:r>
              <a:rPr lang="en-US" sz="1600" dirty="0" smtClean="0"/>
              <a:t> the algorithm has a F-score (combined sensitivity and specificity metric, with max=1) of 0.95, which is slightly better than the median F-score of the 8 ophthalmologists we consulted (measured at 0.91).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42674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Into Thin Air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524000"/>
            <a:ext cx="4175794" cy="258380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2159" y="3583822"/>
            <a:ext cx="2655240" cy="2373856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017577" y="4495801"/>
            <a:ext cx="4648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It details the author's presence at </a:t>
            </a:r>
            <a:r>
              <a:rPr lang="en-IN" dirty="0">
                <a:hlinkClick r:id="rId4" tooltip="Mount Everest"/>
              </a:rPr>
              <a:t>Mount Everest</a:t>
            </a:r>
            <a:r>
              <a:rPr lang="en-IN" dirty="0"/>
              <a:t> during the </a:t>
            </a:r>
            <a:r>
              <a:rPr lang="en-IN" dirty="0">
                <a:hlinkClick r:id="rId5" tooltip="1996 Mount Everest disaster"/>
              </a:rPr>
              <a:t>1996 Mount Everest disaster</a:t>
            </a:r>
            <a:r>
              <a:rPr lang="en-IN" dirty="0"/>
              <a:t>, when eight climbers were killed and several others were stranded by a "rogue storm"</a:t>
            </a:r>
          </a:p>
        </p:txBody>
      </p:sp>
    </p:spTree>
    <p:extLst>
      <p:ext uri="{BB962C8B-B14F-4D97-AF65-F5344CB8AC3E}">
        <p14:creationId xmlns:p14="http://schemas.microsoft.com/office/powerpoint/2010/main" val="823998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Touching the Void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33600" y="1876425"/>
            <a:ext cx="4114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/>
              <a:t>Touching the Void</a:t>
            </a:r>
            <a:r>
              <a:rPr lang="en-IN" dirty="0"/>
              <a:t> is a 1988 book by </a:t>
            </a:r>
            <a:r>
              <a:rPr lang="en-IN" dirty="0">
                <a:hlinkClick r:id="rId2" tooltip="Joe Simpson (mountaineer)"/>
              </a:rPr>
              <a:t>Joe Simpson</a:t>
            </a:r>
            <a:r>
              <a:rPr lang="en-IN" dirty="0"/>
              <a:t>, recounting his and </a:t>
            </a:r>
            <a:r>
              <a:rPr lang="en-IN" dirty="0">
                <a:hlinkClick r:id="rId3" tooltip="Simon Yates (mountaineer)"/>
              </a:rPr>
              <a:t>Simon Yates</a:t>
            </a:r>
            <a:r>
              <a:rPr lang="en-IN" dirty="0"/>
              <a:t>' successful but disastrous and nearly fatal climb of the 6,344-metre (20,813 foot) </a:t>
            </a:r>
            <a:r>
              <a:rPr lang="en-IN" dirty="0" err="1">
                <a:hlinkClick r:id="rId4" tooltip="Siula Grande"/>
              </a:rPr>
              <a:t>Siula</a:t>
            </a:r>
            <a:r>
              <a:rPr lang="en-IN" dirty="0">
                <a:hlinkClick r:id="rId4" tooltip="Siula Grande"/>
              </a:rPr>
              <a:t> Grande</a:t>
            </a:r>
            <a:r>
              <a:rPr lang="en-IN" dirty="0"/>
              <a:t> in the </a:t>
            </a:r>
            <a:r>
              <a:rPr lang="en-IN" dirty="0" err="1">
                <a:hlinkClick r:id="rId5" tooltip="Peru"/>
              </a:rPr>
              <a:t>Peruvian</a:t>
            </a:r>
            <a:r>
              <a:rPr lang="en-IN" dirty="0" err="1">
                <a:hlinkClick r:id="rId6" tooltip="Andes"/>
              </a:rPr>
              <a:t>Andes</a:t>
            </a:r>
            <a:r>
              <a:rPr lang="en-IN" dirty="0"/>
              <a:t> in 1985.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86601" y="1876426"/>
            <a:ext cx="2581275" cy="3990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258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993" y="3318556"/>
            <a:ext cx="7380890" cy="28944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93" y="1348070"/>
            <a:ext cx="4057866" cy="1588751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609599" y="251927"/>
            <a:ext cx="11067393" cy="8789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IN" sz="4400" dirty="0" smtClean="0"/>
              <a:t>Customers who bought this item also bought</a:t>
            </a:r>
            <a:r>
              <a:rPr lang="mr-IN" sz="4400" dirty="0" smtClean="0"/>
              <a:t>…</a:t>
            </a:r>
            <a:endParaRPr lang="en-IN" sz="4400" dirty="0"/>
          </a:p>
        </p:txBody>
      </p:sp>
    </p:spTree>
    <p:extLst>
      <p:ext uri="{BB962C8B-B14F-4D97-AF65-F5344CB8AC3E}">
        <p14:creationId xmlns:p14="http://schemas.microsoft.com/office/powerpoint/2010/main" val="49422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629" y="211283"/>
            <a:ext cx="10515600" cy="1325563"/>
          </a:xfrm>
        </p:spPr>
        <p:txBody>
          <a:bodyPr/>
          <a:lstStyle/>
          <a:p>
            <a:r>
              <a:rPr lang="en-IN" dirty="0"/>
              <a:t>Recommendations are key to </a:t>
            </a:r>
            <a:r>
              <a:rPr lang="en-IN" dirty="0" smtClean="0"/>
              <a:t>personalization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869950" y="5499100"/>
            <a:ext cx="72762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N" dirty="0"/>
              <a:t>https://</a:t>
            </a:r>
            <a:r>
              <a:rPr lang="en-IN" dirty="0" err="1"/>
              <a:t>martechtoday.com</a:t>
            </a:r>
            <a:r>
              <a:rPr lang="en-IN" dirty="0"/>
              <a:t>/roi-recommendation-engines-marketing-205787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345" y="1981634"/>
            <a:ext cx="6539003" cy="5455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950" y="2730500"/>
            <a:ext cx="10452100" cy="139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159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61978</TotalTime>
  <Words>538</Words>
  <Application>Microsoft Macintosh PowerPoint</Application>
  <PresentationFormat>Widescreen</PresentationFormat>
  <Paragraphs>85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Calibri Light</vt:lpstr>
      <vt:lpstr>Mangal</vt:lpstr>
      <vt:lpstr>ＭＳ Ｐゴシック</vt:lpstr>
      <vt:lpstr>Arial</vt:lpstr>
      <vt:lpstr>Office Theme</vt:lpstr>
      <vt:lpstr>Advance ML Using Python</vt:lpstr>
      <vt:lpstr>Complete the following steps...</vt:lpstr>
      <vt:lpstr>About Me</vt:lpstr>
      <vt:lpstr>Course Outline</vt:lpstr>
      <vt:lpstr>Detection of Diabetic Eye Disease</vt:lpstr>
      <vt:lpstr>Into Thin Air</vt:lpstr>
      <vt:lpstr>Touching the Void</vt:lpstr>
      <vt:lpstr>PowerPoint Presentation</vt:lpstr>
      <vt:lpstr>Recommendations are key to personalization</vt:lpstr>
      <vt:lpstr>Key Components</vt:lpstr>
      <vt:lpstr>How AI, ML and DL are related?</vt:lpstr>
      <vt:lpstr>Machine Learning Algorithms</vt:lpstr>
      <vt:lpstr>Lifecycle</vt:lpstr>
      <vt:lpstr>What Tools are available?</vt:lpstr>
      <vt:lpstr>Language for Machine Learning</vt:lpstr>
      <vt:lpstr>Python Stack For Data Science 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manaranjan</dc:creator>
  <cp:lastModifiedBy>Pradhan, Manaranjan</cp:lastModifiedBy>
  <cp:revision>320</cp:revision>
  <cp:lastPrinted>2020-12-08T10:32:40Z</cp:lastPrinted>
  <dcterms:created xsi:type="dcterms:W3CDTF">2015-12-09T11:59:09Z</dcterms:created>
  <dcterms:modified xsi:type="dcterms:W3CDTF">2022-09-12T05:59:32Z</dcterms:modified>
</cp:coreProperties>
</file>

<file path=docProps/thumbnail.jpeg>
</file>